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8" r:id="rId1"/>
    <p:sldMasterId id="2147484300" r:id="rId2"/>
    <p:sldMasterId id="2147484317" r:id="rId3"/>
  </p:sldMasterIdLst>
  <p:sldIdLst>
    <p:sldId id="406" r:id="rId4"/>
    <p:sldId id="490" r:id="rId5"/>
    <p:sldId id="381" r:id="rId6"/>
    <p:sldId id="478" r:id="rId7"/>
    <p:sldId id="479" r:id="rId8"/>
    <p:sldId id="480" r:id="rId9"/>
    <p:sldId id="481" r:id="rId10"/>
    <p:sldId id="482" r:id="rId11"/>
    <p:sldId id="421" r:id="rId12"/>
  </p:sldIdLst>
  <p:sldSz cx="51120675" cy="287543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712F521-06C3-4343-B19E-7C22F002C6CA}">
          <p14:sldIdLst>
            <p14:sldId id="406"/>
            <p14:sldId id="490"/>
            <p14:sldId id="381"/>
            <p14:sldId id="478"/>
            <p14:sldId id="479"/>
            <p14:sldId id="480"/>
            <p14:sldId id="481"/>
            <p14:sldId id="482"/>
            <p14:sldId id="421"/>
          </p14:sldIdLst>
        </p14:section>
        <p14:section name="Раздел без заголовка" id="{8B7B5251-AE87-4C38-BA0E-77242CC08D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9057" userDrawn="1">
          <p15:clr>
            <a:srgbClr val="A4A3A4"/>
          </p15:clr>
        </p15:guide>
        <p15:guide id="2" pos="158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9E"/>
    <a:srgbClr val="0085B4"/>
    <a:srgbClr val="007635"/>
    <a:srgbClr val="002060"/>
    <a:srgbClr val="F4E470"/>
    <a:srgbClr val="B45210"/>
    <a:srgbClr val="002F8E"/>
    <a:srgbClr val="3A67B8"/>
    <a:srgbClr val="FFDA65"/>
    <a:srgbClr val="A7E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06" autoAdjust="0"/>
    <p:restoredTop sz="94291" autoAdjust="0"/>
  </p:normalViewPr>
  <p:slideViewPr>
    <p:cSldViewPr snapToGrid="0">
      <p:cViewPr varScale="1">
        <p:scale>
          <a:sx n="28" d="100"/>
          <a:sy n="28" d="100"/>
        </p:scale>
        <p:origin x="720" y="132"/>
      </p:cViewPr>
      <p:guideLst>
        <p:guide orient="horz" pos="9057"/>
        <p:guide pos="158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FB2DB2-C7A0-480B-8141-FC258D892DB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2CAE99-2BEA-4658-8556-6024634B175B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uz-Cyrl-UZ" sz="30000" dirty="0">
              <a:solidFill>
                <a:schemeClr val="bg1"/>
              </a:solidFill>
            </a:rPr>
            <a:t>1</a:t>
          </a:r>
          <a:endParaRPr lang="ru-RU" sz="30000" dirty="0">
            <a:solidFill>
              <a:schemeClr val="bg1"/>
            </a:solidFill>
          </a:endParaRPr>
        </a:p>
      </dgm:t>
    </dgm:pt>
    <dgm:pt modelId="{EA19507C-77A2-4CC4-AD85-CE2C9CF94950}" type="parTrans" cxnId="{DEC3116C-A97E-4690-8FA7-08789477AE07}">
      <dgm:prSet/>
      <dgm:spPr/>
      <dgm:t>
        <a:bodyPr/>
        <a:lstStyle/>
        <a:p>
          <a:endParaRPr lang="ru-RU"/>
        </a:p>
      </dgm:t>
    </dgm:pt>
    <dgm:pt modelId="{915DA8BE-3AC2-4C3B-B4B0-16443673EFA8}" type="sibTrans" cxnId="{DEC3116C-A97E-4690-8FA7-08789477AE07}">
      <dgm:prSet/>
      <dgm:spPr/>
      <dgm:t>
        <a:bodyPr/>
        <a:lstStyle/>
        <a:p>
          <a:endParaRPr lang="ru-RU"/>
        </a:p>
      </dgm:t>
    </dgm:pt>
    <dgm:pt modelId="{5E07E354-8EA8-4D0F-98B0-C6F2CEA63031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 sz="8000" dirty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8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МАИШИЙ ИСТЕЪМОЛЧИЛАР УЧУН ИЖТИМОИЙ МЕЪЁРЛАР БЕЛГИЛАНДИ</a:t>
          </a:r>
          <a:endParaRPr lang="ru-RU" sz="8000" b="1" dirty="0">
            <a:solidFill>
              <a:srgbClr val="00359E"/>
            </a:solidFill>
          </a:endParaRPr>
        </a:p>
      </dgm:t>
    </dgm:pt>
    <dgm:pt modelId="{C13CC560-38D5-4475-8A89-41794F8AAD0D}" type="parTrans" cxnId="{6CCBD6F4-A283-4C49-B37E-1DA909B392EB}">
      <dgm:prSet/>
      <dgm:spPr/>
      <dgm:t>
        <a:bodyPr/>
        <a:lstStyle/>
        <a:p>
          <a:endParaRPr lang="ru-RU"/>
        </a:p>
      </dgm:t>
    </dgm:pt>
    <dgm:pt modelId="{6470EEF7-30F3-4573-AB92-0299F503BFBD}" type="sibTrans" cxnId="{6CCBD6F4-A283-4C49-B37E-1DA909B392EB}">
      <dgm:prSet/>
      <dgm:spPr/>
      <dgm:t>
        <a:bodyPr/>
        <a:lstStyle/>
        <a:p>
          <a:endParaRPr lang="ru-RU"/>
        </a:p>
      </dgm:t>
    </dgm:pt>
    <dgm:pt modelId="{1E455226-59AB-452A-82D0-17F627D57B95}" type="pres">
      <dgm:prSet presAssocID="{6BFB2DB2-C7A0-480B-8141-FC258D892DB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F24A68B-7F35-4B69-AA2B-839BDB0CBEFE}" type="pres">
      <dgm:prSet presAssocID="{252CAE99-2BEA-4658-8556-6024634B175B}" presName="thickLine" presStyleLbl="alignNode1" presStyleIdx="0" presStyleCnt="1"/>
      <dgm:spPr/>
    </dgm:pt>
    <dgm:pt modelId="{FC15FB45-173A-4D52-B7EA-C8C8453D8B54}" type="pres">
      <dgm:prSet presAssocID="{252CAE99-2BEA-4658-8556-6024634B175B}" presName="horz1" presStyleCnt="0"/>
      <dgm:spPr/>
    </dgm:pt>
    <dgm:pt modelId="{7C4D574C-31B6-4F42-B54F-1F3781B949D3}" type="pres">
      <dgm:prSet presAssocID="{252CAE99-2BEA-4658-8556-6024634B175B}" presName="tx1" presStyleLbl="revTx" presStyleIdx="0" presStyleCnt="2"/>
      <dgm:spPr/>
      <dgm:t>
        <a:bodyPr/>
        <a:lstStyle/>
        <a:p>
          <a:endParaRPr lang="ru-RU"/>
        </a:p>
      </dgm:t>
    </dgm:pt>
    <dgm:pt modelId="{38B924E7-D852-4E3F-9D89-3BD514CAD5F4}" type="pres">
      <dgm:prSet presAssocID="{252CAE99-2BEA-4658-8556-6024634B175B}" presName="vert1" presStyleCnt="0"/>
      <dgm:spPr/>
    </dgm:pt>
    <dgm:pt modelId="{E96321C8-739F-4769-AFBE-7A4190460CB7}" type="pres">
      <dgm:prSet presAssocID="{5E07E354-8EA8-4D0F-98B0-C6F2CEA63031}" presName="vertSpace2a" presStyleCnt="0"/>
      <dgm:spPr/>
    </dgm:pt>
    <dgm:pt modelId="{0C39F609-753E-4E38-8ED9-9CE2A30450A6}" type="pres">
      <dgm:prSet presAssocID="{5E07E354-8EA8-4D0F-98B0-C6F2CEA63031}" presName="horz2" presStyleCnt="0"/>
      <dgm:spPr/>
    </dgm:pt>
    <dgm:pt modelId="{F5FE48C7-4307-45B6-A337-C4AEB7D63A03}" type="pres">
      <dgm:prSet presAssocID="{5E07E354-8EA8-4D0F-98B0-C6F2CEA63031}" presName="horzSpace2" presStyleCnt="0"/>
      <dgm:spPr/>
    </dgm:pt>
    <dgm:pt modelId="{882A8883-BEC2-4E14-86E8-D0CB67E508DF}" type="pres">
      <dgm:prSet presAssocID="{5E07E354-8EA8-4D0F-98B0-C6F2CEA63031}" presName="tx2" presStyleLbl="revTx" presStyleIdx="1" presStyleCnt="2"/>
      <dgm:spPr/>
      <dgm:t>
        <a:bodyPr/>
        <a:lstStyle/>
        <a:p>
          <a:endParaRPr lang="ru-RU"/>
        </a:p>
      </dgm:t>
    </dgm:pt>
    <dgm:pt modelId="{6D571CFC-7940-4DEB-91BC-AA2DDFBB76D3}" type="pres">
      <dgm:prSet presAssocID="{5E07E354-8EA8-4D0F-98B0-C6F2CEA63031}" presName="vert2" presStyleCnt="0"/>
      <dgm:spPr/>
    </dgm:pt>
    <dgm:pt modelId="{5832B3A8-EC50-42CE-B3CF-C41CC810BAD2}" type="pres">
      <dgm:prSet presAssocID="{5E07E354-8EA8-4D0F-98B0-C6F2CEA63031}" presName="thinLine2b" presStyleLbl="callout" presStyleIdx="0" presStyleCnt="1"/>
      <dgm:spPr/>
    </dgm:pt>
    <dgm:pt modelId="{40E455A5-A64E-4709-807D-AC6B8F243E13}" type="pres">
      <dgm:prSet presAssocID="{5E07E354-8EA8-4D0F-98B0-C6F2CEA63031}" presName="vertSpace2b" presStyleCnt="0"/>
      <dgm:spPr/>
    </dgm:pt>
  </dgm:ptLst>
  <dgm:cxnLst>
    <dgm:cxn modelId="{C14E7039-E8C4-4FD3-AB69-03FA980F809E}" type="presOf" srcId="{6BFB2DB2-C7A0-480B-8141-FC258D892DBC}" destId="{1E455226-59AB-452A-82D0-17F627D57B95}" srcOrd="0" destOrd="0" presId="urn:microsoft.com/office/officeart/2008/layout/LinedList"/>
    <dgm:cxn modelId="{6CCBD6F4-A283-4C49-B37E-1DA909B392EB}" srcId="{252CAE99-2BEA-4658-8556-6024634B175B}" destId="{5E07E354-8EA8-4D0F-98B0-C6F2CEA63031}" srcOrd="0" destOrd="0" parTransId="{C13CC560-38D5-4475-8A89-41794F8AAD0D}" sibTransId="{6470EEF7-30F3-4573-AB92-0299F503BFBD}"/>
    <dgm:cxn modelId="{DEC3116C-A97E-4690-8FA7-08789477AE07}" srcId="{6BFB2DB2-C7A0-480B-8141-FC258D892DBC}" destId="{252CAE99-2BEA-4658-8556-6024634B175B}" srcOrd="0" destOrd="0" parTransId="{EA19507C-77A2-4CC4-AD85-CE2C9CF94950}" sibTransId="{915DA8BE-3AC2-4C3B-B4B0-16443673EFA8}"/>
    <dgm:cxn modelId="{136653A3-B8B7-424D-BFD3-8AC4E3A78BA4}" type="presOf" srcId="{5E07E354-8EA8-4D0F-98B0-C6F2CEA63031}" destId="{882A8883-BEC2-4E14-86E8-D0CB67E508DF}" srcOrd="0" destOrd="0" presId="urn:microsoft.com/office/officeart/2008/layout/LinedList"/>
    <dgm:cxn modelId="{70FE8E3C-731B-49D1-872C-8F95F134B6DC}" type="presOf" srcId="{252CAE99-2BEA-4658-8556-6024634B175B}" destId="{7C4D574C-31B6-4F42-B54F-1F3781B949D3}" srcOrd="0" destOrd="0" presId="urn:microsoft.com/office/officeart/2008/layout/LinedList"/>
    <dgm:cxn modelId="{01FB8724-7135-4349-BAEC-AF36EBE6CBE3}" type="presParOf" srcId="{1E455226-59AB-452A-82D0-17F627D57B95}" destId="{0F24A68B-7F35-4B69-AA2B-839BDB0CBEFE}" srcOrd="0" destOrd="0" presId="urn:microsoft.com/office/officeart/2008/layout/LinedList"/>
    <dgm:cxn modelId="{8A8101E9-0D98-49E3-88E8-129AD62BF2B7}" type="presParOf" srcId="{1E455226-59AB-452A-82D0-17F627D57B95}" destId="{FC15FB45-173A-4D52-B7EA-C8C8453D8B54}" srcOrd="1" destOrd="0" presId="urn:microsoft.com/office/officeart/2008/layout/LinedList"/>
    <dgm:cxn modelId="{7F845DE7-8EBB-4B4C-A725-9BF4BFD9D3D5}" type="presParOf" srcId="{FC15FB45-173A-4D52-B7EA-C8C8453D8B54}" destId="{7C4D574C-31B6-4F42-B54F-1F3781B949D3}" srcOrd="0" destOrd="0" presId="urn:microsoft.com/office/officeart/2008/layout/LinedList"/>
    <dgm:cxn modelId="{C2C028B9-9742-4039-9687-0FB6AEEFCAE2}" type="presParOf" srcId="{FC15FB45-173A-4D52-B7EA-C8C8453D8B54}" destId="{38B924E7-D852-4E3F-9D89-3BD514CAD5F4}" srcOrd="1" destOrd="0" presId="urn:microsoft.com/office/officeart/2008/layout/LinedList"/>
    <dgm:cxn modelId="{AE518FCF-5D33-4242-80A5-F8E6C9A6C203}" type="presParOf" srcId="{38B924E7-D852-4E3F-9D89-3BD514CAD5F4}" destId="{E96321C8-739F-4769-AFBE-7A4190460CB7}" srcOrd="0" destOrd="0" presId="urn:microsoft.com/office/officeart/2008/layout/LinedList"/>
    <dgm:cxn modelId="{CA408416-25A4-4CD4-80B1-ABA78A58DBEF}" type="presParOf" srcId="{38B924E7-D852-4E3F-9D89-3BD514CAD5F4}" destId="{0C39F609-753E-4E38-8ED9-9CE2A30450A6}" srcOrd="1" destOrd="0" presId="urn:microsoft.com/office/officeart/2008/layout/LinedList"/>
    <dgm:cxn modelId="{9DFA4199-47B5-46D1-940D-9087E1457AA0}" type="presParOf" srcId="{0C39F609-753E-4E38-8ED9-9CE2A30450A6}" destId="{F5FE48C7-4307-45B6-A337-C4AEB7D63A03}" srcOrd="0" destOrd="0" presId="urn:microsoft.com/office/officeart/2008/layout/LinedList"/>
    <dgm:cxn modelId="{515F262E-A25D-4C3A-8776-FACA1B186A16}" type="presParOf" srcId="{0C39F609-753E-4E38-8ED9-9CE2A30450A6}" destId="{882A8883-BEC2-4E14-86E8-D0CB67E508DF}" srcOrd="1" destOrd="0" presId="urn:microsoft.com/office/officeart/2008/layout/LinedList"/>
    <dgm:cxn modelId="{3EE78FD5-70DA-40F6-9813-646E372821B0}" type="presParOf" srcId="{0C39F609-753E-4E38-8ED9-9CE2A30450A6}" destId="{6D571CFC-7940-4DEB-91BC-AA2DDFBB76D3}" srcOrd="2" destOrd="0" presId="urn:microsoft.com/office/officeart/2008/layout/LinedList"/>
    <dgm:cxn modelId="{3430B04F-AA5B-489C-9FE7-4D64AC24A076}" type="presParOf" srcId="{38B924E7-D852-4E3F-9D89-3BD514CAD5F4}" destId="{5832B3A8-EC50-42CE-B3CF-C41CC810BAD2}" srcOrd="2" destOrd="0" presId="urn:microsoft.com/office/officeart/2008/layout/LinedList"/>
    <dgm:cxn modelId="{00E0DDC1-7690-4AF8-B3A2-3018E25B6BAA}" type="presParOf" srcId="{38B924E7-D852-4E3F-9D89-3BD514CAD5F4}" destId="{40E455A5-A64E-4709-807D-AC6B8F243E13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BFB2DB2-C7A0-480B-8141-FC258D892DB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2CAE99-2BEA-4658-8556-6024634B175B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US" sz="30000" dirty="0">
              <a:solidFill>
                <a:schemeClr val="bg1"/>
              </a:solidFill>
            </a:rPr>
            <a:t>6</a:t>
          </a:r>
          <a:endParaRPr lang="ru-RU" sz="30000" dirty="0">
            <a:solidFill>
              <a:schemeClr val="bg1"/>
            </a:solidFill>
          </a:endParaRPr>
        </a:p>
      </dgm:t>
    </dgm:pt>
    <dgm:pt modelId="{EA19507C-77A2-4CC4-AD85-CE2C9CF94950}" type="parTrans" cxnId="{DEC3116C-A97E-4690-8FA7-08789477AE07}">
      <dgm:prSet/>
      <dgm:spPr/>
      <dgm:t>
        <a:bodyPr/>
        <a:lstStyle/>
        <a:p>
          <a:endParaRPr lang="ru-RU"/>
        </a:p>
      </dgm:t>
    </dgm:pt>
    <dgm:pt modelId="{915DA8BE-3AC2-4C3B-B4B0-16443673EFA8}" type="sibTrans" cxnId="{DEC3116C-A97E-4690-8FA7-08789477AE07}">
      <dgm:prSet/>
      <dgm:spPr/>
      <dgm:t>
        <a:bodyPr/>
        <a:lstStyle/>
        <a:p>
          <a:endParaRPr lang="ru-RU"/>
        </a:p>
      </dgm:t>
    </dgm:pt>
    <dgm:pt modelId="{5E07E354-8EA8-4D0F-98B0-C6F2CEA63031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endParaRPr lang="ru-RU" sz="8000" b="1" dirty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ru-RU" sz="8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ПЛАСТИК КАРТАСИ БЎЛМАГАН ЭҲТИЁЖМАНД ОИЛАЛАРГА КАРТА БЕПУЛ ОЧИБ БЕРИЛАДИ</a:t>
          </a:r>
        </a:p>
      </dgm:t>
    </dgm:pt>
    <dgm:pt modelId="{C13CC560-38D5-4475-8A89-41794F8AAD0D}" type="parTrans" cxnId="{6CCBD6F4-A283-4C49-B37E-1DA909B392EB}">
      <dgm:prSet/>
      <dgm:spPr/>
      <dgm:t>
        <a:bodyPr/>
        <a:lstStyle/>
        <a:p>
          <a:endParaRPr lang="ru-RU"/>
        </a:p>
      </dgm:t>
    </dgm:pt>
    <dgm:pt modelId="{6470EEF7-30F3-4573-AB92-0299F503BFBD}" type="sibTrans" cxnId="{6CCBD6F4-A283-4C49-B37E-1DA909B392EB}">
      <dgm:prSet/>
      <dgm:spPr/>
      <dgm:t>
        <a:bodyPr/>
        <a:lstStyle/>
        <a:p>
          <a:endParaRPr lang="ru-RU"/>
        </a:p>
      </dgm:t>
    </dgm:pt>
    <dgm:pt modelId="{1E455226-59AB-452A-82D0-17F627D57B95}" type="pres">
      <dgm:prSet presAssocID="{6BFB2DB2-C7A0-480B-8141-FC258D892DB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F24A68B-7F35-4B69-AA2B-839BDB0CBEFE}" type="pres">
      <dgm:prSet presAssocID="{252CAE99-2BEA-4658-8556-6024634B175B}" presName="thickLine" presStyleLbl="alignNode1" presStyleIdx="0" presStyleCnt="1"/>
      <dgm:spPr/>
    </dgm:pt>
    <dgm:pt modelId="{FC15FB45-173A-4D52-B7EA-C8C8453D8B54}" type="pres">
      <dgm:prSet presAssocID="{252CAE99-2BEA-4658-8556-6024634B175B}" presName="horz1" presStyleCnt="0"/>
      <dgm:spPr/>
    </dgm:pt>
    <dgm:pt modelId="{7C4D574C-31B6-4F42-B54F-1F3781B949D3}" type="pres">
      <dgm:prSet presAssocID="{252CAE99-2BEA-4658-8556-6024634B175B}" presName="tx1" presStyleLbl="revTx" presStyleIdx="0" presStyleCnt="2" custLinFactNeighborX="-1754" custLinFactNeighborY="-913"/>
      <dgm:spPr/>
      <dgm:t>
        <a:bodyPr/>
        <a:lstStyle/>
        <a:p>
          <a:endParaRPr lang="ru-RU"/>
        </a:p>
      </dgm:t>
    </dgm:pt>
    <dgm:pt modelId="{38B924E7-D852-4E3F-9D89-3BD514CAD5F4}" type="pres">
      <dgm:prSet presAssocID="{252CAE99-2BEA-4658-8556-6024634B175B}" presName="vert1" presStyleCnt="0"/>
      <dgm:spPr/>
    </dgm:pt>
    <dgm:pt modelId="{E96321C8-739F-4769-AFBE-7A4190460CB7}" type="pres">
      <dgm:prSet presAssocID="{5E07E354-8EA8-4D0F-98B0-C6F2CEA63031}" presName="vertSpace2a" presStyleCnt="0"/>
      <dgm:spPr/>
    </dgm:pt>
    <dgm:pt modelId="{0C39F609-753E-4E38-8ED9-9CE2A30450A6}" type="pres">
      <dgm:prSet presAssocID="{5E07E354-8EA8-4D0F-98B0-C6F2CEA63031}" presName="horz2" presStyleCnt="0"/>
      <dgm:spPr/>
    </dgm:pt>
    <dgm:pt modelId="{F5FE48C7-4307-45B6-A337-C4AEB7D63A03}" type="pres">
      <dgm:prSet presAssocID="{5E07E354-8EA8-4D0F-98B0-C6F2CEA63031}" presName="horzSpace2" presStyleCnt="0"/>
      <dgm:spPr/>
    </dgm:pt>
    <dgm:pt modelId="{882A8883-BEC2-4E14-86E8-D0CB67E508DF}" type="pres">
      <dgm:prSet presAssocID="{5E07E354-8EA8-4D0F-98B0-C6F2CEA63031}" presName="tx2" presStyleLbl="revTx" presStyleIdx="1" presStyleCnt="2"/>
      <dgm:spPr/>
      <dgm:t>
        <a:bodyPr/>
        <a:lstStyle/>
        <a:p>
          <a:endParaRPr lang="ru-RU"/>
        </a:p>
      </dgm:t>
    </dgm:pt>
    <dgm:pt modelId="{6D571CFC-7940-4DEB-91BC-AA2DDFBB76D3}" type="pres">
      <dgm:prSet presAssocID="{5E07E354-8EA8-4D0F-98B0-C6F2CEA63031}" presName="vert2" presStyleCnt="0"/>
      <dgm:spPr/>
    </dgm:pt>
    <dgm:pt modelId="{5832B3A8-EC50-42CE-B3CF-C41CC810BAD2}" type="pres">
      <dgm:prSet presAssocID="{5E07E354-8EA8-4D0F-98B0-C6F2CEA63031}" presName="thinLine2b" presStyleLbl="callout" presStyleIdx="0" presStyleCnt="1"/>
      <dgm:spPr/>
    </dgm:pt>
    <dgm:pt modelId="{40E455A5-A64E-4709-807D-AC6B8F243E13}" type="pres">
      <dgm:prSet presAssocID="{5E07E354-8EA8-4D0F-98B0-C6F2CEA63031}" presName="vertSpace2b" presStyleCnt="0"/>
      <dgm:spPr/>
    </dgm:pt>
  </dgm:ptLst>
  <dgm:cxnLst>
    <dgm:cxn modelId="{C14E7039-E8C4-4FD3-AB69-03FA980F809E}" type="presOf" srcId="{6BFB2DB2-C7A0-480B-8141-FC258D892DBC}" destId="{1E455226-59AB-452A-82D0-17F627D57B95}" srcOrd="0" destOrd="0" presId="urn:microsoft.com/office/officeart/2008/layout/LinedList"/>
    <dgm:cxn modelId="{6CCBD6F4-A283-4C49-B37E-1DA909B392EB}" srcId="{252CAE99-2BEA-4658-8556-6024634B175B}" destId="{5E07E354-8EA8-4D0F-98B0-C6F2CEA63031}" srcOrd="0" destOrd="0" parTransId="{C13CC560-38D5-4475-8A89-41794F8AAD0D}" sibTransId="{6470EEF7-30F3-4573-AB92-0299F503BFBD}"/>
    <dgm:cxn modelId="{DEC3116C-A97E-4690-8FA7-08789477AE07}" srcId="{6BFB2DB2-C7A0-480B-8141-FC258D892DBC}" destId="{252CAE99-2BEA-4658-8556-6024634B175B}" srcOrd="0" destOrd="0" parTransId="{EA19507C-77A2-4CC4-AD85-CE2C9CF94950}" sibTransId="{915DA8BE-3AC2-4C3B-B4B0-16443673EFA8}"/>
    <dgm:cxn modelId="{136653A3-B8B7-424D-BFD3-8AC4E3A78BA4}" type="presOf" srcId="{5E07E354-8EA8-4D0F-98B0-C6F2CEA63031}" destId="{882A8883-BEC2-4E14-86E8-D0CB67E508DF}" srcOrd="0" destOrd="0" presId="urn:microsoft.com/office/officeart/2008/layout/LinedList"/>
    <dgm:cxn modelId="{70FE8E3C-731B-49D1-872C-8F95F134B6DC}" type="presOf" srcId="{252CAE99-2BEA-4658-8556-6024634B175B}" destId="{7C4D574C-31B6-4F42-B54F-1F3781B949D3}" srcOrd="0" destOrd="0" presId="urn:microsoft.com/office/officeart/2008/layout/LinedList"/>
    <dgm:cxn modelId="{01FB8724-7135-4349-BAEC-AF36EBE6CBE3}" type="presParOf" srcId="{1E455226-59AB-452A-82D0-17F627D57B95}" destId="{0F24A68B-7F35-4B69-AA2B-839BDB0CBEFE}" srcOrd="0" destOrd="0" presId="urn:microsoft.com/office/officeart/2008/layout/LinedList"/>
    <dgm:cxn modelId="{8A8101E9-0D98-49E3-88E8-129AD62BF2B7}" type="presParOf" srcId="{1E455226-59AB-452A-82D0-17F627D57B95}" destId="{FC15FB45-173A-4D52-B7EA-C8C8453D8B54}" srcOrd="1" destOrd="0" presId="urn:microsoft.com/office/officeart/2008/layout/LinedList"/>
    <dgm:cxn modelId="{7F845DE7-8EBB-4B4C-A725-9BF4BFD9D3D5}" type="presParOf" srcId="{FC15FB45-173A-4D52-B7EA-C8C8453D8B54}" destId="{7C4D574C-31B6-4F42-B54F-1F3781B949D3}" srcOrd="0" destOrd="0" presId="urn:microsoft.com/office/officeart/2008/layout/LinedList"/>
    <dgm:cxn modelId="{C2C028B9-9742-4039-9687-0FB6AEEFCAE2}" type="presParOf" srcId="{FC15FB45-173A-4D52-B7EA-C8C8453D8B54}" destId="{38B924E7-D852-4E3F-9D89-3BD514CAD5F4}" srcOrd="1" destOrd="0" presId="urn:microsoft.com/office/officeart/2008/layout/LinedList"/>
    <dgm:cxn modelId="{AE518FCF-5D33-4242-80A5-F8E6C9A6C203}" type="presParOf" srcId="{38B924E7-D852-4E3F-9D89-3BD514CAD5F4}" destId="{E96321C8-739F-4769-AFBE-7A4190460CB7}" srcOrd="0" destOrd="0" presId="urn:microsoft.com/office/officeart/2008/layout/LinedList"/>
    <dgm:cxn modelId="{CA408416-25A4-4CD4-80B1-ABA78A58DBEF}" type="presParOf" srcId="{38B924E7-D852-4E3F-9D89-3BD514CAD5F4}" destId="{0C39F609-753E-4E38-8ED9-9CE2A30450A6}" srcOrd="1" destOrd="0" presId="urn:microsoft.com/office/officeart/2008/layout/LinedList"/>
    <dgm:cxn modelId="{9DFA4199-47B5-46D1-940D-9087E1457AA0}" type="presParOf" srcId="{0C39F609-753E-4E38-8ED9-9CE2A30450A6}" destId="{F5FE48C7-4307-45B6-A337-C4AEB7D63A03}" srcOrd="0" destOrd="0" presId="urn:microsoft.com/office/officeart/2008/layout/LinedList"/>
    <dgm:cxn modelId="{515F262E-A25D-4C3A-8776-FACA1B186A16}" type="presParOf" srcId="{0C39F609-753E-4E38-8ED9-9CE2A30450A6}" destId="{882A8883-BEC2-4E14-86E8-D0CB67E508DF}" srcOrd="1" destOrd="0" presId="urn:microsoft.com/office/officeart/2008/layout/LinedList"/>
    <dgm:cxn modelId="{3EE78FD5-70DA-40F6-9813-646E372821B0}" type="presParOf" srcId="{0C39F609-753E-4E38-8ED9-9CE2A30450A6}" destId="{6D571CFC-7940-4DEB-91BC-AA2DDFBB76D3}" srcOrd="2" destOrd="0" presId="urn:microsoft.com/office/officeart/2008/layout/LinedList"/>
    <dgm:cxn modelId="{3430B04F-AA5B-489C-9FE7-4D64AC24A076}" type="presParOf" srcId="{38B924E7-D852-4E3F-9D89-3BD514CAD5F4}" destId="{5832B3A8-EC50-42CE-B3CF-C41CC810BAD2}" srcOrd="2" destOrd="0" presId="urn:microsoft.com/office/officeart/2008/layout/LinedList"/>
    <dgm:cxn modelId="{00E0DDC1-7690-4AF8-B3A2-3018E25B6BAA}" type="presParOf" srcId="{38B924E7-D852-4E3F-9D89-3BD514CAD5F4}" destId="{40E455A5-A64E-4709-807D-AC6B8F243E13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A33899-3C93-4BE7-BD3A-169AC72E9826}" type="doc">
      <dgm:prSet loTypeId="urn:microsoft.com/office/officeart/2009/layout/CircleArrowProcess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D5F9B9C-A8F1-4867-820A-721FC00AF3FA}">
      <dgm:prSet phldrT="[Текст]" custT="1"/>
      <dgm:spPr/>
      <dgm:t>
        <a:bodyPr/>
        <a:lstStyle/>
        <a:p>
          <a:r>
            <a:rPr lang="en-US" sz="5500" b="1" dirty="0" smtClean="0">
              <a:latin typeface="Arial" panose="020B0604020202020204" pitchFamily="34" charset="0"/>
              <a:cs typeface="Arial" panose="020B0604020202020204" pitchFamily="34" charset="0"/>
            </a:rPr>
            <a:t>2024 </a:t>
          </a:r>
          <a:r>
            <a:rPr lang="uz-Cyrl-UZ" sz="5500" b="1" dirty="0" smtClean="0">
              <a:latin typeface="Arial" panose="020B0604020202020204" pitchFamily="34" charset="0"/>
              <a:cs typeface="Arial" panose="020B0604020202020204" pitchFamily="34" charset="0"/>
            </a:rPr>
            <a:t>йил </a:t>
          </a:r>
          <a:r>
            <a:rPr lang="ru-RU" sz="5500" b="1" dirty="0" smtClean="0">
              <a:latin typeface="Arial" panose="020B0604020202020204" pitchFamily="34" charset="0"/>
              <a:cs typeface="Arial" panose="020B0604020202020204" pitchFamily="34" charset="0"/>
            </a:rPr>
            <a:t>1 </a:t>
          </a:r>
          <a:r>
            <a:rPr lang="ru-RU" sz="5500" b="1" dirty="0">
              <a:latin typeface="Arial" panose="020B0604020202020204" pitchFamily="34" charset="0"/>
              <a:cs typeface="Arial" panose="020B0604020202020204" pitchFamily="34" charset="0"/>
            </a:rPr>
            <a:t>МАЙДАН БОШЛАБ </a:t>
          </a:r>
          <a:r>
            <a:rPr lang="ru-RU" sz="5500" b="1" dirty="0" err="1">
              <a:latin typeface="Arial" panose="020B0604020202020204" pitchFamily="34" charset="0"/>
              <a:cs typeface="Arial" panose="020B0604020202020204" pitchFamily="34" charset="0"/>
            </a:rPr>
            <a:t>маиший</a:t>
          </a:r>
          <a:r>
            <a:rPr lang="ru-RU" sz="55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dirty="0" err="1">
              <a:latin typeface="Arial" panose="020B0604020202020204" pitchFamily="34" charset="0"/>
              <a:cs typeface="Arial" panose="020B0604020202020204" pitchFamily="34" charset="0"/>
            </a:rPr>
            <a:t>истеъмолчилар</a:t>
          </a:r>
          <a:r>
            <a:rPr lang="ru-RU" sz="5500" b="1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5500" b="1" dirty="0" err="1">
              <a:latin typeface="Arial" panose="020B0604020202020204" pitchFamily="34" charset="0"/>
              <a:cs typeface="Arial" panose="020B0604020202020204" pitchFamily="34" charset="0"/>
            </a:rPr>
            <a:t>аҳоли</a:t>
          </a:r>
          <a:r>
            <a:rPr lang="ru-RU" sz="55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dirty="0" err="1">
              <a:latin typeface="Arial" panose="020B0604020202020204" pitchFamily="34" charset="0"/>
              <a:cs typeface="Arial" panose="020B0604020202020204" pitchFamily="34" charset="0"/>
            </a:rPr>
            <a:t>хонадонлари</a:t>
          </a:r>
          <a:r>
            <a:rPr lang="ru-RU" sz="5500" b="1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ru-RU" sz="5500" b="1" dirty="0" err="1">
              <a:latin typeface="Arial" panose="020B0604020202020204" pitchFamily="34" charset="0"/>
              <a:cs typeface="Arial" panose="020B0604020202020204" pitchFamily="34" charset="0"/>
            </a:rPr>
            <a:t>учун</a:t>
          </a:r>
          <a:r>
            <a:rPr lang="ru-RU" sz="55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dirty="0" err="1">
              <a:latin typeface="Arial" panose="020B0604020202020204" pitchFamily="34" charset="0"/>
              <a:cs typeface="Arial" panose="020B0604020202020204" pitchFamily="34" charset="0"/>
            </a:rPr>
            <a:t>қуйидагича</a:t>
          </a:r>
          <a:r>
            <a:rPr lang="ru-RU" sz="55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dirty="0" err="1">
              <a:latin typeface="Arial" panose="020B0604020202020204" pitchFamily="34" charset="0"/>
              <a:cs typeface="Arial" panose="020B0604020202020204" pitchFamily="34" charset="0"/>
            </a:rPr>
            <a:t>ижтимоий</a:t>
          </a:r>
          <a:r>
            <a:rPr lang="ru-RU" sz="55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меъёрлар</a:t>
          </a:r>
          <a:r>
            <a:rPr lang="ru-RU" sz="55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киритилди</a:t>
          </a:r>
          <a:r>
            <a:rPr lang="ru-RU" sz="5500" b="1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</dgm:t>
    </dgm:pt>
    <dgm:pt modelId="{3C16595F-4ECC-4363-BBCC-7D39EEDE83C0}" type="parTrans" cxnId="{60474C39-1FE1-4980-A1C1-71F666EC8882}">
      <dgm:prSet/>
      <dgm:spPr/>
      <dgm:t>
        <a:bodyPr/>
        <a:lstStyle/>
        <a:p>
          <a:endParaRPr lang="ru-RU" sz="5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D80FC2-B670-4C29-A1F5-517FF277B1F4}" type="sibTrans" cxnId="{60474C39-1FE1-4980-A1C1-71F666EC8882}">
      <dgm:prSet/>
      <dgm:spPr/>
      <dgm:t>
        <a:bodyPr/>
        <a:lstStyle/>
        <a:p>
          <a:endParaRPr lang="ru-RU" sz="5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7C1235-C247-4175-B4F8-E6FC216A53A2}">
      <dgm:prSet phldrT="[Текст]" custT="1"/>
      <dgm:spPr/>
      <dgm:t>
        <a:bodyPr/>
        <a:lstStyle/>
        <a:p>
          <a:r>
            <a:rPr lang="ru-RU" sz="65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6500" b="0" dirty="0" err="1">
              <a:latin typeface="Arial" panose="020B0604020202020204" pitchFamily="34" charset="0"/>
              <a:cs typeface="Arial" panose="020B0604020202020204" pitchFamily="34" charset="0"/>
            </a:rPr>
            <a:t>электр</a:t>
          </a:r>
          <a:r>
            <a:rPr lang="ru-RU" sz="65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6500" b="0" dirty="0" err="1">
              <a:latin typeface="Arial" panose="020B0604020202020204" pitchFamily="34" charset="0"/>
              <a:cs typeface="Arial" panose="020B0604020202020204" pitchFamily="34" charset="0"/>
            </a:rPr>
            <a:t>энергияси</a:t>
          </a:r>
          <a:r>
            <a:rPr lang="ru-RU" sz="6500" b="0" dirty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ru-RU" sz="6500" b="0" dirty="0" err="1">
              <a:latin typeface="Arial" panose="020B0604020202020204" pitchFamily="34" charset="0"/>
              <a:cs typeface="Arial" panose="020B0604020202020204" pitchFamily="34" charset="0"/>
            </a:rPr>
            <a:t>ойига</a:t>
          </a:r>
          <a:r>
            <a:rPr lang="ru-RU" sz="65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6500" b="1" dirty="0">
              <a:latin typeface="Arial" panose="020B0604020202020204" pitchFamily="34" charset="0"/>
              <a:cs typeface="Arial" panose="020B0604020202020204" pitchFamily="34" charset="0"/>
            </a:rPr>
            <a:t>200 </a:t>
          </a:r>
          <a:r>
            <a:rPr lang="ru-RU" sz="6500" b="1" dirty="0" err="1">
              <a:latin typeface="Arial" panose="020B0604020202020204" pitchFamily="34" charset="0"/>
              <a:cs typeface="Arial" panose="020B0604020202020204" pitchFamily="34" charset="0"/>
            </a:rPr>
            <a:t>kWh'гача</a:t>
          </a:r>
          <a:endParaRPr lang="ru-RU" sz="6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F8F816-D6BE-44D6-9E8F-40537750A652}" type="parTrans" cxnId="{887A5AF3-039D-4B41-BDA8-C191AAA5D102}">
      <dgm:prSet/>
      <dgm:spPr/>
      <dgm:t>
        <a:bodyPr/>
        <a:lstStyle/>
        <a:p>
          <a:endParaRPr lang="ru-RU" sz="5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56B2B9-5AE9-4362-883B-54EAC173308B}" type="sibTrans" cxnId="{887A5AF3-039D-4B41-BDA8-C191AAA5D102}">
      <dgm:prSet/>
      <dgm:spPr/>
      <dgm:t>
        <a:bodyPr/>
        <a:lstStyle/>
        <a:p>
          <a:endParaRPr lang="ru-RU" sz="5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DA65CE-5901-4219-91C4-C23BA0B0708B}">
      <dgm:prSet phldrT="[Текст]" custT="1"/>
      <dgm:spPr/>
      <dgm:t>
        <a:bodyPr/>
        <a:lstStyle/>
        <a:p>
          <a:r>
            <a:rPr lang="ru-RU" sz="65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6500" b="0" dirty="0" err="1">
              <a:latin typeface="Arial" panose="020B0604020202020204" pitchFamily="34" charset="0"/>
              <a:cs typeface="Arial" panose="020B0604020202020204" pitchFamily="34" charset="0"/>
            </a:rPr>
            <a:t>табиий</a:t>
          </a:r>
          <a:r>
            <a:rPr lang="ru-RU" sz="6500" b="0" dirty="0">
              <a:latin typeface="Arial" panose="020B0604020202020204" pitchFamily="34" charset="0"/>
              <a:cs typeface="Arial" panose="020B0604020202020204" pitchFamily="34" charset="0"/>
            </a:rPr>
            <a:t> газ (март–октябрь </a:t>
          </a:r>
          <a:r>
            <a:rPr lang="ru-RU" sz="6500" b="0" dirty="0" err="1">
              <a:latin typeface="Arial" panose="020B0604020202020204" pitchFamily="34" charset="0"/>
              <a:cs typeface="Arial" panose="020B0604020202020204" pitchFamily="34" charset="0"/>
            </a:rPr>
            <a:t>ойларида</a:t>
          </a:r>
          <a:r>
            <a:rPr lang="ru-RU" sz="6500" b="0" dirty="0">
              <a:latin typeface="Arial" panose="020B0604020202020204" pitchFamily="34" charset="0"/>
              <a:cs typeface="Arial" panose="020B0604020202020204" pitchFamily="34" charset="0"/>
            </a:rPr>
            <a:t>) – </a:t>
          </a:r>
          <a:r>
            <a:rPr lang="ru-RU" sz="6500" b="0" dirty="0" err="1">
              <a:latin typeface="Arial" panose="020B0604020202020204" pitchFamily="34" charset="0"/>
              <a:cs typeface="Arial" panose="020B0604020202020204" pitchFamily="34" charset="0"/>
            </a:rPr>
            <a:t>ойига</a:t>
          </a:r>
          <a:r>
            <a:rPr lang="ru-RU" sz="65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6500" b="1" dirty="0">
              <a:latin typeface="Arial" panose="020B0604020202020204" pitchFamily="34" charset="0"/>
              <a:cs typeface="Arial" panose="020B0604020202020204" pitchFamily="34" charset="0"/>
            </a:rPr>
            <a:t>100 </a:t>
          </a:r>
          <a:r>
            <a:rPr lang="ru-RU" sz="6500" b="1" dirty="0" err="1">
              <a:latin typeface="Arial" panose="020B0604020202020204" pitchFamily="34" charset="0"/>
              <a:cs typeface="Arial" panose="020B0604020202020204" pitchFamily="34" charset="0"/>
            </a:rPr>
            <a:t>кубометргача</a:t>
          </a:r>
          <a:endParaRPr lang="ru-RU" sz="6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544FEF-D2B1-45FC-9339-471453AE0FA3}" type="parTrans" cxnId="{DE106F62-0F63-4E53-8C9E-945ACA5304C1}">
      <dgm:prSet/>
      <dgm:spPr/>
      <dgm:t>
        <a:bodyPr/>
        <a:lstStyle/>
        <a:p>
          <a:endParaRPr lang="ru-RU" sz="5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D53CDA-D151-4429-8051-3EEA8CA8F48E}" type="sibTrans" cxnId="{DE106F62-0F63-4E53-8C9E-945ACA5304C1}">
      <dgm:prSet/>
      <dgm:spPr/>
      <dgm:t>
        <a:bodyPr/>
        <a:lstStyle/>
        <a:p>
          <a:endParaRPr lang="ru-RU" sz="5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6FF398-3CF4-4953-BA64-69B7B35DE830}">
      <dgm:prSet phldrT="[Текст]" custT="1"/>
      <dgm:spPr/>
      <dgm:t>
        <a:bodyPr/>
        <a:lstStyle/>
        <a:p>
          <a:r>
            <a:rPr lang="ru-RU" sz="65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6500" b="0" dirty="0" err="1">
              <a:latin typeface="Arial" panose="020B0604020202020204" pitchFamily="34" charset="0"/>
              <a:cs typeface="Arial" panose="020B0604020202020204" pitchFamily="34" charset="0"/>
            </a:rPr>
            <a:t>табиий</a:t>
          </a:r>
          <a:r>
            <a:rPr lang="ru-RU" sz="6500" b="0" dirty="0">
              <a:latin typeface="Arial" panose="020B0604020202020204" pitchFamily="34" charset="0"/>
              <a:cs typeface="Arial" panose="020B0604020202020204" pitchFamily="34" charset="0"/>
            </a:rPr>
            <a:t> газ (ноябрь–февраль </a:t>
          </a:r>
          <a:r>
            <a:rPr lang="ru-RU" sz="6500" b="0" dirty="0" err="1">
              <a:latin typeface="Arial" panose="020B0604020202020204" pitchFamily="34" charset="0"/>
              <a:cs typeface="Arial" panose="020B0604020202020204" pitchFamily="34" charset="0"/>
            </a:rPr>
            <a:t>ойларида</a:t>
          </a:r>
          <a:r>
            <a:rPr lang="ru-RU" sz="6500" b="0" dirty="0">
              <a:latin typeface="Arial" panose="020B0604020202020204" pitchFamily="34" charset="0"/>
              <a:cs typeface="Arial" panose="020B0604020202020204" pitchFamily="34" charset="0"/>
            </a:rPr>
            <a:t>) – </a:t>
          </a:r>
          <a:r>
            <a:rPr lang="ru-RU" sz="6500" b="0" dirty="0" err="1">
              <a:latin typeface="Arial" panose="020B0604020202020204" pitchFamily="34" charset="0"/>
              <a:cs typeface="Arial" panose="020B0604020202020204" pitchFamily="34" charset="0"/>
            </a:rPr>
            <a:t>ойига</a:t>
          </a:r>
          <a:r>
            <a:rPr lang="ru-RU" sz="65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6500" b="1" dirty="0">
              <a:latin typeface="Arial" panose="020B0604020202020204" pitchFamily="34" charset="0"/>
              <a:cs typeface="Arial" panose="020B0604020202020204" pitchFamily="34" charset="0"/>
            </a:rPr>
            <a:t>500 </a:t>
          </a:r>
          <a:r>
            <a:rPr lang="ru-RU" sz="6500" b="1" dirty="0" err="1">
              <a:latin typeface="Arial" panose="020B0604020202020204" pitchFamily="34" charset="0"/>
              <a:cs typeface="Arial" panose="020B0604020202020204" pitchFamily="34" charset="0"/>
            </a:rPr>
            <a:t>кубометргача</a:t>
          </a:r>
          <a:endParaRPr lang="ru-RU" sz="65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35BF34-28E8-4B95-89FC-78F67768BF03}" type="parTrans" cxnId="{4433CAA4-FBBA-4D9D-B237-C584555D36E1}">
      <dgm:prSet/>
      <dgm:spPr/>
      <dgm:t>
        <a:bodyPr/>
        <a:lstStyle/>
        <a:p>
          <a:endParaRPr lang="ru-RU" sz="5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DF774C-119A-4E74-AA13-8225ADAF8BAA}" type="sibTrans" cxnId="{4433CAA4-FBBA-4D9D-B237-C584555D36E1}">
      <dgm:prSet/>
      <dgm:spPr/>
      <dgm:t>
        <a:bodyPr/>
        <a:lstStyle/>
        <a:p>
          <a:endParaRPr lang="ru-RU" sz="5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762D8D-7F1E-4C0F-B31B-D54DD8565A22}">
      <dgm:prSet phldrT="[Текст]" custT="1"/>
      <dgm:spPr/>
      <dgm:t>
        <a:bodyPr/>
        <a:lstStyle/>
        <a:p>
          <a:endParaRPr lang="ru-RU" sz="6500" b="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729169-7E1C-4D07-9C27-FE29FFD7C8FE}" type="parTrans" cxnId="{28C40744-4AAE-4F7D-8A9C-5563AF0F4622}">
      <dgm:prSet/>
      <dgm:spPr/>
      <dgm:t>
        <a:bodyPr/>
        <a:lstStyle/>
        <a:p>
          <a:endParaRPr lang="ru-RU"/>
        </a:p>
      </dgm:t>
    </dgm:pt>
    <dgm:pt modelId="{A82E467D-0FE8-4635-9D4C-4907C33FCC09}" type="sibTrans" cxnId="{28C40744-4AAE-4F7D-8A9C-5563AF0F4622}">
      <dgm:prSet/>
      <dgm:spPr/>
      <dgm:t>
        <a:bodyPr/>
        <a:lstStyle/>
        <a:p>
          <a:endParaRPr lang="ru-RU"/>
        </a:p>
      </dgm:t>
    </dgm:pt>
    <dgm:pt modelId="{E083AC66-8F23-4507-A367-640BFB352251}">
      <dgm:prSet phldrT="[Текст]" custT="1"/>
      <dgm:spPr/>
      <dgm:t>
        <a:bodyPr/>
        <a:lstStyle/>
        <a:p>
          <a:endParaRPr lang="ru-RU" sz="6500" b="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C802DE-B619-482A-8E65-4D135E6D2A92}" type="parTrans" cxnId="{0F12792E-FFA7-437A-AC7D-42E712418DB3}">
      <dgm:prSet/>
      <dgm:spPr/>
      <dgm:t>
        <a:bodyPr/>
        <a:lstStyle/>
        <a:p>
          <a:endParaRPr lang="ru-RU"/>
        </a:p>
      </dgm:t>
    </dgm:pt>
    <dgm:pt modelId="{9ACB9B9C-E25C-474F-8F10-FA131CA561E3}" type="sibTrans" cxnId="{0F12792E-FFA7-437A-AC7D-42E712418DB3}">
      <dgm:prSet/>
      <dgm:spPr/>
      <dgm:t>
        <a:bodyPr/>
        <a:lstStyle/>
        <a:p>
          <a:endParaRPr lang="ru-RU"/>
        </a:p>
      </dgm:t>
    </dgm:pt>
    <dgm:pt modelId="{C52363E9-290A-489F-8626-BB08C478CD20}" type="pres">
      <dgm:prSet presAssocID="{33A33899-3C93-4BE7-BD3A-169AC72E982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603E313-C194-44F7-AC9A-4ED1A77D6155}" type="pres">
      <dgm:prSet presAssocID="{7D5F9B9C-A8F1-4867-820A-721FC00AF3FA}" presName="Accent1" presStyleCnt="0"/>
      <dgm:spPr/>
    </dgm:pt>
    <dgm:pt modelId="{950C386D-EF6C-4418-B5AD-A01202FAB27C}" type="pres">
      <dgm:prSet presAssocID="{7D5F9B9C-A8F1-4867-820A-721FC00AF3FA}" presName="Accent" presStyleLbl="node1" presStyleIdx="0" presStyleCnt="1"/>
      <dgm:spPr/>
    </dgm:pt>
    <dgm:pt modelId="{1C9C6FBF-6286-4C66-8F9D-9CD0BC87533B}" type="pres">
      <dgm:prSet presAssocID="{7D5F9B9C-A8F1-4867-820A-721FC00AF3FA}" presName="Child1" presStyleLbl="revTx" presStyleIdx="0" presStyleCnt="2" custScaleX="100634" custScaleY="1985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1C1CC3-F789-421D-8CE1-B008AE1B530E}" type="pres">
      <dgm:prSet presAssocID="{7D5F9B9C-A8F1-4867-820A-721FC00AF3FA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523EBA-D437-4053-BC31-E58EFC0260C1}" type="presOf" srcId="{7D5F9B9C-A8F1-4867-820A-721FC00AF3FA}" destId="{AF1C1CC3-F789-421D-8CE1-B008AE1B530E}" srcOrd="0" destOrd="0" presId="urn:microsoft.com/office/officeart/2009/layout/CircleArrowProcess"/>
    <dgm:cxn modelId="{28C40744-4AAE-4F7D-8A9C-5563AF0F4622}" srcId="{7D5F9B9C-A8F1-4867-820A-721FC00AF3FA}" destId="{CE762D8D-7F1E-4C0F-B31B-D54DD8565A22}" srcOrd="1" destOrd="0" parTransId="{EA729169-7E1C-4D07-9C27-FE29FFD7C8FE}" sibTransId="{A82E467D-0FE8-4635-9D4C-4907C33FCC09}"/>
    <dgm:cxn modelId="{70C43F47-7B8C-4492-82FE-87A035E46E8C}" type="presOf" srcId="{D96FF398-3CF4-4953-BA64-69B7B35DE830}" destId="{1C9C6FBF-6286-4C66-8F9D-9CD0BC87533B}" srcOrd="0" destOrd="4" presId="urn:microsoft.com/office/officeart/2009/layout/CircleArrowProcess"/>
    <dgm:cxn modelId="{91906F29-8A31-4B01-831B-9AE3AB358E51}" type="presOf" srcId="{E083AC66-8F23-4507-A367-640BFB352251}" destId="{1C9C6FBF-6286-4C66-8F9D-9CD0BC87533B}" srcOrd="0" destOrd="3" presId="urn:microsoft.com/office/officeart/2009/layout/CircleArrowProcess"/>
    <dgm:cxn modelId="{05FFF1C7-5EF5-4D35-93D1-F8291239639B}" type="presOf" srcId="{CE762D8D-7F1E-4C0F-B31B-D54DD8565A22}" destId="{1C9C6FBF-6286-4C66-8F9D-9CD0BC87533B}" srcOrd="0" destOrd="1" presId="urn:microsoft.com/office/officeart/2009/layout/CircleArrowProcess"/>
    <dgm:cxn modelId="{DE106F62-0F63-4E53-8C9E-945ACA5304C1}" srcId="{7D5F9B9C-A8F1-4867-820A-721FC00AF3FA}" destId="{F8DA65CE-5901-4219-91C4-C23BA0B0708B}" srcOrd="2" destOrd="0" parTransId="{20544FEF-D2B1-45FC-9339-471453AE0FA3}" sibTransId="{8FD53CDA-D151-4429-8051-3EEA8CA8F48E}"/>
    <dgm:cxn modelId="{0F12792E-FFA7-437A-AC7D-42E712418DB3}" srcId="{7D5F9B9C-A8F1-4867-820A-721FC00AF3FA}" destId="{E083AC66-8F23-4507-A367-640BFB352251}" srcOrd="3" destOrd="0" parTransId="{FDC802DE-B619-482A-8E65-4D135E6D2A92}" sibTransId="{9ACB9B9C-E25C-474F-8F10-FA131CA561E3}"/>
    <dgm:cxn modelId="{69A3CB08-50F1-4B44-AA59-66DDA7EFA16A}" type="presOf" srcId="{607C1235-C247-4175-B4F8-E6FC216A53A2}" destId="{1C9C6FBF-6286-4C66-8F9D-9CD0BC87533B}" srcOrd="0" destOrd="0" presId="urn:microsoft.com/office/officeart/2009/layout/CircleArrowProcess"/>
    <dgm:cxn modelId="{2EF8134B-8512-40E9-ADFA-9011AE60BD0B}" type="presOf" srcId="{33A33899-3C93-4BE7-BD3A-169AC72E9826}" destId="{C52363E9-290A-489F-8626-BB08C478CD20}" srcOrd="0" destOrd="0" presId="urn:microsoft.com/office/officeart/2009/layout/CircleArrowProcess"/>
    <dgm:cxn modelId="{4433CAA4-FBBA-4D9D-B237-C584555D36E1}" srcId="{7D5F9B9C-A8F1-4867-820A-721FC00AF3FA}" destId="{D96FF398-3CF4-4953-BA64-69B7B35DE830}" srcOrd="4" destOrd="0" parTransId="{1835BF34-28E8-4B95-89FC-78F67768BF03}" sibTransId="{97DF774C-119A-4E74-AA13-8225ADAF8BAA}"/>
    <dgm:cxn modelId="{887A5AF3-039D-4B41-BDA8-C191AAA5D102}" srcId="{7D5F9B9C-A8F1-4867-820A-721FC00AF3FA}" destId="{607C1235-C247-4175-B4F8-E6FC216A53A2}" srcOrd="0" destOrd="0" parTransId="{35F8F816-D6BE-44D6-9E8F-40537750A652}" sibTransId="{1756B2B9-5AE9-4362-883B-54EAC173308B}"/>
    <dgm:cxn modelId="{60474C39-1FE1-4980-A1C1-71F666EC8882}" srcId="{33A33899-3C93-4BE7-BD3A-169AC72E9826}" destId="{7D5F9B9C-A8F1-4867-820A-721FC00AF3FA}" srcOrd="0" destOrd="0" parTransId="{3C16595F-4ECC-4363-BBCC-7D39EEDE83C0}" sibTransId="{95D80FC2-B670-4C29-A1F5-517FF277B1F4}"/>
    <dgm:cxn modelId="{0E880DB1-04AB-42E0-8204-90DFE280B1D3}" type="presOf" srcId="{F8DA65CE-5901-4219-91C4-C23BA0B0708B}" destId="{1C9C6FBF-6286-4C66-8F9D-9CD0BC87533B}" srcOrd="0" destOrd="2" presId="urn:microsoft.com/office/officeart/2009/layout/CircleArrowProcess"/>
    <dgm:cxn modelId="{FC4D9A9F-E6CE-443C-B35D-17ECF5A41BB2}" type="presParOf" srcId="{C52363E9-290A-489F-8626-BB08C478CD20}" destId="{B603E313-C194-44F7-AC9A-4ED1A77D6155}" srcOrd="0" destOrd="0" presId="urn:microsoft.com/office/officeart/2009/layout/CircleArrowProcess"/>
    <dgm:cxn modelId="{E26C8169-2CEE-4250-9B3C-D3F7A866CA87}" type="presParOf" srcId="{B603E313-C194-44F7-AC9A-4ED1A77D6155}" destId="{950C386D-EF6C-4418-B5AD-A01202FAB27C}" srcOrd="0" destOrd="0" presId="urn:microsoft.com/office/officeart/2009/layout/CircleArrowProcess"/>
    <dgm:cxn modelId="{108DE3AD-5FE7-42CB-B528-D2DC5FD40D2C}" type="presParOf" srcId="{C52363E9-290A-489F-8626-BB08C478CD20}" destId="{1C9C6FBF-6286-4C66-8F9D-9CD0BC87533B}" srcOrd="1" destOrd="0" presId="urn:microsoft.com/office/officeart/2009/layout/CircleArrowProcess"/>
    <dgm:cxn modelId="{A3A832AA-45E8-49D1-9941-97EEFBC2BDBF}" type="presParOf" srcId="{C52363E9-290A-489F-8626-BB08C478CD20}" destId="{AF1C1CC3-F789-421D-8CE1-B008AE1B530E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FB2DB2-C7A0-480B-8141-FC258D892DB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2CAE99-2BEA-4658-8556-6024634B175B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US" sz="30000" dirty="0">
              <a:solidFill>
                <a:schemeClr val="bg1"/>
              </a:solidFill>
            </a:rPr>
            <a:t>2</a:t>
          </a:r>
          <a:endParaRPr lang="ru-RU" sz="30000" dirty="0">
            <a:solidFill>
              <a:schemeClr val="bg1"/>
            </a:solidFill>
          </a:endParaRPr>
        </a:p>
      </dgm:t>
    </dgm:pt>
    <dgm:pt modelId="{EA19507C-77A2-4CC4-AD85-CE2C9CF94950}" type="parTrans" cxnId="{DEC3116C-A97E-4690-8FA7-08789477AE07}">
      <dgm:prSet/>
      <dgm:spPr/>
      <dgm:t>
        <a:bodyPr/>
        <a:lstStyle/>
        <a:p>
          <a:endParaRPr lang="ru-RU"/>
        </a:p>
      </dgm:t>
    </dgm:pt>
    <dgm:pt modelId="{915DA8BE-3AC2-4C3B-B4B0-16443673EFA8}" type="sibTrans" cxnId="{DEC3116C-A97E-4690-8FA7-08789477AE07}">
      <dgm:prSet/>
      <dgm:spPr/>
      <dgm:t>
        <a:bodyPr/>
        <a:lstStyle/>
        <a:p>
          <a:endParaRPr lang="ru-RU"/>
        </a:p>
      </dgm:t>
    </dgm:pt>
    <dgm:pt modelId="{5E07E354-8EA8-4D0F-98B0-C6F2CEA63031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 sz="8000" b="1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80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202</a:t>
          </a:r>
          <a:r>
            <a:rPr lang="en-US" sz="80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  <a:r>
            <a:rPr lang="ru-RU" sz="80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8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ЙИЛ </a:t>
          </a:r>
          <a:r>
            <a:rPr lang="en-US" sz="80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ru-RU" sz="80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uz-Cyrl-UZ" sz="80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АПРЕЛ</a:t>
          </a:r>
          <a:r>
            <a:rPr lang="ru-RU" sz="80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ДАН </a:t>
          </a:r>
          <a:r>
            <a:rPr lang="en-US" sz="8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8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8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ЯНГИ ТАРИФЛАР КУЧГА КИРАДИ</a:t>
          </a:r>
        </a:p>
      </dgm:t>
    </dgm:pt>
    <dgm:pt modelId="{C13CC560-38D5-4475-8A89-41794F8AAD0D}" type="parTrans" cxnId="{6CCBD6F4-A283-4C49-B37E-1DA909B392EB}">
      <dgm:prSet/>
      <dgm:spPr/>
      <dgm:t>
        <a:bodyPr/>
        <a:lstStyle/>
        <a:p>
          <a:endParaRPr lang="ru-RU"/>
        </a:p>
      </dgm:t>
    </dgm:pt>
    <dgm:pt modelId="{6470EEF7-30F3-4573-AB92-0299F503BFBD}" type="sibTrans" cxnId="{6CCBD6F4-A283-4C49-B37E-1DA909B392EB}">
      <dgm:prSet/>
      <dgm:spPr/>
      <dgm:t>
        <a:bodyPr/>
        <a:lstStyle/>
        <a:p>
          <a:endParaRPr lang="ru-RU"/>
        </a:p>
      </dgm:t>
    </dgm:pt>
    <dgm:pt modelId="{1E455226-59AB-452A-82D0-17F627D57B95}" type="pres">
      <dgm:prSet presAssocID="{6BFB2DB2-C7A0-480B-8141-FC258D892DB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F24A68B-7F35-4B69-AA2B-839BDB0CBEFE}" type="pres">
      <dgm:prSet presAssocID="{252CAE99-2BEA-4658-8556-6024634B175B}" presName="thickLine" presStyleLbl="alignNode1" presStyleIdx="0" presStyleCnt="1" custLinFactNeighborX="-8031" custLinFactNeighborY="328"/>
      <dgm:spPr/>
    </dgm:pt>
    <dgm:pt modelId="{FC15FB45-173A-4D52-B7EA-C8C8453D8B54}" type="pres">
      <dgm:prSet presAssocID="{252CAE99-2BEA-4658-8556-6024634B175B}" presName="horz1" presStyleCnt="0"/>
      <dgm:spPr/>
    </dgm:pt>
    <dgm:pt modelId="{7C4D574C-31B6-4F42-B54F-1F3781B949D3}" type="pres">
      <dgm:prSet presAssocID="{252CAE99-2BEA-4658-8556-6024634B175B}" presName="tx1" presStyleLbl="revTx" presStyleIdx="0" presStyleCnt="2"/>
      <dgm:spPr/>
      <dgm:t>
        <a:bodyPr/>
        <a:lstStyle/>
        <a:p>
          <a:endParaRPr lang="ru-RU"/>
        </a:p>
      </dgm:t>
    </dgm:pt>
    <dgm:pt modelId="{38B924E7-D852-4E3F-9D89-3BD514CAD5F4}" type="pres">
      <dgm:prSet presAssocID="{252CAE99-2BEA-4658-8556-6024634B175B}" presName="vert1" presStyleCnt="0"/>
      <dgm:spPr/>
    </dgm:pt>
    <dgm:pt modelId="{E96321C8-739F-4769-AFBE-7A4190460CB7}" type="pres">
      <dgm:prSet presAssocID="{5E07E354-8EA8-4D0F-98B0-C6F2CEA63031}" presName="vertSpace2a" presStyleCnt="0"/>
      <dgm:spPr/>
    </dgm:pt>
    <dgm:pt modelId="{0C39F609-753E-4E38-8ED9-9CE2A30450A6}" type="pres">
      <dgm:prSet presAssocID="{5E07E354-8EA8-4D0F-98B0-C6F2CEA63031}" presName="horz2" presStyleCnt="0"/>
      <dgm:spPr/>
    </dgm:pt>
    <dgm:pt modelId="{F5FE48C7-4307-45B6-A337-C4AEB7D63A03}" type="pres">
      <dgm:prSet presAssocID="{5E07E354-8EA8-4D0F-98B0-C6F2CEA63031}" presName="horzSpace2" presStyleCnt="0"/>
      <dgm:spPr/>
    </dgm:pt>
    <dgm:pt modelId="{882A8883-BEC2-4E14-86E8-D0CB67E508DF}" type="pres">
      <dgm:prSet presAssocID="{5E07E354-8EA8-4D0F-98B0-C6F2CEA63031}" presName="tx2" presStyleLbl="revTx" presStyleIdx="1" presStyleCnt="2"/>
      <dgm:spPr/>
      <dgm:t>
        <a:bodyPr/>
        <a:lstStyle/>
        <a:p>
          <a:endParaRPr lang="ru-RU"/>
        </a:p>
      </dgm:t>
    </dgm:pt>
    <dgm:pt modelId="{6D571CFC-7940-4DEB-91BC-AA2DDFBB76D3}" type="pres">
      <dgm:prSet presAssocID="{5E07E354-8EA8-4D0F-98B0-C6F2CEA63031}" presName="vert2" presStyleCnt="0"/>
      <dgm:spPr/>
    </dgm:pt>
    <dgm:pt modelId="{5832B3A8-EC50-42CE-B3CF-C41CC810BAD2}" type="pres">
      <dgm:prSet presAssocID="{5E07E354-8EA8-4D0F-98B0-C6F2CEA63031}" presName="thinLine2b" presStyleLbl="callout" presStyleIdx="0" presStyleCnt="1"/>
      <dgm:spPr/>
    </dgm:pt>
    <dgm:pt modelId="{40E455A5-A64E-4709-807D-AC6B8F243E13}" type="pres">
      <dgm:prSet presAssocID="{5E07E354-8EA8-4D0F-98B0-C6F2CEA63031}" presName="vertSpace2b" presStyleCnt="0"/>
      <dgm:spPr/>
    </dgm:pt>
  </dgm:ptLst>
  <dgm:cxnLst>
    <dgm:cxn modelId="{C14E7039-E8C4-4FD3-AB69-03FA980F809E}" type="presOf" srcId="{6BFB2DB2-C7A0-480B-8141-FC258D892DBC}" destId="{1E455226-59AB-452A-82D0-17F627D57B95}" srcOrd="0" destOrd="0" presId="urn:microsoft.com/office/officeart/2008/layout/LinedList"/>
    <dgm:cxn modelId="{6CCBD6F4-A283-4C49-B37E-1DA909B392EB}" srcId="{252CAE99-2BEA-4658-8556-6024634B175B}" destId="{5E07E354-8EA8-4D0F-98B0-C6F2CEA63031}" srcOrd="0" destOrd="0" parTransId="{C13CC560-38D5-4475-8A89-41794F8AAD0D}" sibTransId="{6470EEF7-30F3-4573-AB92-0299F503BFBD}"/>
    <dgm:cxn modelId="{DEC3116C-A97E-4690-8FA7-08789477AE07}" srcId="{6BFB2DB2-C7A0-480B-8141-FC258D892DBC}" destId="{252CAE99-2BEA-4658-8556-6024634B175B}" srcOrd="0" destOrd="0" parTransId="{EA19507C-77A2-4CC4-AD85-CE2C9CF94950}" sibTransId="{915DA8BE-3AC2-4C3B-B4B0-16443673EFA8}"/>
    <dgm:cxn modelId="{136653A3-B8B7-424D-BFD3-8AC4E3A78BA4}" type="presOf" srcId="{5E07E354-8EA8-4D0F-98B0-C6F2CEA63031}" destId="{882A8883-BEC2-4E14-86E8-D0CB67E508DF}" srcOrd="0" destOrd="0" presId="urn:microsoft.com/office/officeart/2008/layout/LinedList"/>
    <dgm:cxn modelId="{70FE8E3C-731B-49D1-872C-8F95F134B6DC}" type="presOf" srcId="{252CAE99-2BEA-4658-8556-6024634B175B}" destId="{7C4D574C-31B6-4F42-B54F-1F3781B949D3}" srcOrd="0" destOrd="0" presId="urn:microsoft.com/office/officeart/2008/layout/LinedList"/>
    <dgm:cxn modelId="{01FB8724-7135-4349-BAEC-AF36EBE6CBE3}" type="presParOf" srcId="{1E455226-59AB-452A-82D0-17F627D57B95}" destId="{0F24A68B-7F35-4B69-AA2B-839BDB0CBEFE}" srcOrd="0" destOrd="0" presId="urn:microsoft.com/office/officeart/2008/layout/LinedList"/>
    <dgm:cxn modelId="{8A8101E9-0D98-49E3-88E8-129AD62BF2B7}" type="presParOf" srcId="{1E455226-59AB-452A-82D0-17F627D57B95}" destId="{FC15FB45-173A-4D52-B7EA-C8C8453D8B54}" srcOrd="1" destOrd="0" presId="urn:microsoft.com/office/officeart/2008/layout/LinedList"/>
    <dgm:cxn modelId="{7F845DE7-8EBB-4B4C-A725-9BF4BFD9D3D5}" type="presParOf" srcId="{FC15FB45-173A-4D52-B7EA-C8C8453D8B54}" destId="{7C4D574C-31B6-4F42-B54F-1F3781B949D3}" srcOrd="0" destOrd="0" presId="urn:microsoft.com/office/officeart/2008/layout/LinedList"/>
    <dgm:cxn modelId="{C2C028B9-9742-4039-9687-0FB6AEEFCAE2}" type="presParOf" srcId="{FC15FB45-173A-4D52-B7EA-C8C8453D8B54}" destId="{38B924E7-D852-4E3F-9D89-3BD514CAD5F4}" srcOrd="1" destOrd="0" presId="urn:microsoft.com/office/officeart/2008/layout/LinedList"/>
    <dgm:cxn modelId="{AE518FCF-5D33-4242-80A5-F8E6C9A6C203}" type="presParOf" srcId="{38B924E7-D852-4E3F-9D89-3BD514CAD5F4}" destId="{E96321C8-739F-4769-AFBE-7A4190460CB7}" srcOrd="0" destOrd="0" presId="urn:microsoft.com/office/officeart/2008/layout/LinedList"/>
    <dgm:cxn modelId="{CA408416-25A4-4CD4-80B1-ABA78A58DBEF}" type="presParOf" srcId="{38B924E7-D852-4E3F-9D89-3BD514CAD5F4}" destId="{0C39F609-753E-4E38-8ED9-9CE2A30450A6}" srcOrd="1" destOrd="0" presId="urn:microsoft.com/office/officeart/2008/layout/LinedList"/>
    <dgm:cxn modelId="{9DFA4199-47B5-46D1-940D-9087E1457AA0}" type="presParOf" srcId="{0C39F609-753E-4E38-8ED9-9CE2A30450A6}" destId="{F5FE48C7-4307-45B6-A337-C4AEB7D63A03}" srcOrd="0" destOrd="0" presId="urn:microsoft.com/office/officeart/2008/layout/LinedList"/>
    <dgm:cxn modelId="{515F262E-A25D-4C3A-8776-FACA1B186A16}" type="presParOf" srcId="{0C39F609-753E-4E38-8ED9-9CE2A30450A6}" destId="{882A8883-BEC2-4E14-86E8-D0CB67E508DF}" srcOrd="1" destOrd="0" presId="urn:microsoft.com/office/officeart/2008/layout/LinedList"/>
    <dgm:cxn modelId="{3EE78FD5-70DA-40F6-9813-646E372821B0}" type="presParOf" srcId="{0C39F609-753E-4E38-8ED9-9CE2A30450A6}" destId="{6D571CFC-7940-4DEB-91BC-AA2DDFBB76D3}" srcOrd="2" destOrd="0" presId="urn:microsoft.com/office/officeart/2008/layout/LinedList"/>
    <dgm:cxn modelId="{3430B04F-AA5B-489C-9FE7-4D64AC24A076}" type="presParOf" srcId="{38B924E7-D852-4E3F-9D89-3BD514CAD5F4}" destId="{5832B3A8-EC50-42CE-B3CF-C41CC810BAD2}" srcOrd="2" destOrd="0" presId="urn:microsoft.com/office/officeart/2008/layout/LinedList"/>
    <dgm:cxn modelId="{00E0DDC1-7690-4AF8-B3A2-3018E25B6BAA}" type="presParOf" srcId="{38B924E7-D852-4E3F-9D89-3BD514CAD5F4}" destId="{40E455A5-A64E-4709-807D-AC6B8F243E13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A33899-3C93-4BE7-BD3A-169AC72E9826}" type="doc">
      <dgm:prSet loTypeId="urn:microsoft.com/office/officeart/2005/8/layout/hierarchy3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D5F9B9C-A8F1-4867-820A-721FC00AF3FA}">
      <dgm:prSet phldrT="[Текст]" custT="1"/>
      <dgm:spPr/>
      <dgm:t>
        <a:bodyPr/>
        <a:lstStyle/>
        <a:p>
          <a:r>
            <a:rPr lang="ru-RU" sz="5500" b="1" dirty="0" err="1">
              <a:latin typeface="Arial" panose="020B0604020202020204" pitchFamily="34" charset="0"/>
              <a:cs typeface="Arial" panose="020B0604020202020204" pitchFamily="34" charset="0"/>
            </a:rPr>
            <a:t>Маиший</a:t>
          </a:r>
          <a:r>
            <a:rPr lang="ru-RU" sz="55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dirty="0" err="1">
              <a:latin typeface="Arial" panose="020B0604020202020204" pitchFamily="34" charset="0"/>
              <a:cs typeface="Arial" panose="020B0604020202020204" pitchFamily="34" charset="0"/>
            </a:rPr>
            <a:t>истеъмолчилар</a:t>
          </a:r>
          <a:r>
            <a:rPr lang="ru-RU" sz="55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dirty="0" err="1">
              <a:latin typeface="Arial" panose="020B0604020202020204" pitchFamily="34" charset="0"/>
              <a:cs typeface="Arial" panose="020B0604020202020204" pitchFamily="34" charset="0"/>
            </a:rPr>
            <a:t>учун</a:t>
          </a:r>
          <a:r>
            <a:rPr lang="ru-RU" sz="55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dirty="0" err="1">
              <a:latin typeface="Arial" panose="020B0604020202020204" pitchFamily="34" charset="0"/>
              <a:cs typeface="Arial" panose="020B0604020202020204" pitchFamily="34" charset="0"/>
            </a:rPr>
            <a:t>тарифлар</a:t>
          </a:r>
          <a:r>
            <a:rPr lang="ru-RU" sz="55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ru-RU" sz="55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5500" b="1" dirty="0">
              <a:latin typeface="Arial" panose="020B0604020202020204" pitchFamily="34" charset="0"/>
              <a:cs typeface="Arial" panose="020B0604020202020204" pitchFamily="34" charset="0"/>
            </a:rPr>
            <a:t>(1 </a:t>
          </a:r>
          <a:r>
            <a:rPr lang="en-US" sz="5500" b="1" dirty="0">
              <a:latin typeface="Arial" panose="020B0604020202020204" pitchFamily="34" charset="0"/>
              <a:cs typeface="Arial" panose="020B0604020202020204" pitchFamily="34" charset="0"/>
            </a:rPr>
            <a:t>kWh </a:t>
          </a:r>
          <a:r>
            <a:rPr lang="ru-RU" sz="5500" b="1" dirty="0" err="1">
              <a:latin typeface="Arial" panose="020B0604020202020204" pitchFamily="34" charset="0"/>
              <a:cs typeface="Arial" panose="020B0604020202020204" pitchFamily="34" charset="0"/>
            </a:rPr>
            <a:t>учун</a:t>
          </a:r>
          <a:r>
            <a:rPr lang="ru-RU" sz="5500" b="1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5500" b="1" dirty="0" err="1">
              <a:latin typeface="Arial" panose="020B0604020202020204" pitchFamily="34" charset="0"/>
              <a:cs typeface="Arial" panose="020B0604020202020204" pitchFamily="34" charset="0"/>
            </a:rPr>
            <a:t>ойига</a:t>
          </a:r>
          <a:r>
            <a:rPr lang="ru-RU" sz="5500" b="1" dirty="0">
              <a:latin typeface="Arial" panose="020B0604020202020204" pitchFamily="34" charset="0"/>
              <a:cs typeface="Arial" panose="020B0604020202020204" pitchFamily="34" charset="0"/>
            </a:rPr>
            <a:t>):</a:t>
          </a:r>
        </a:p>
      </dgm:t>
    </dgm:pt>
    <dgm:pt modelId="{3C16595F-4ECC-4363-BBCC-7D39EEDE83C0}" type="parTrans" cxnId="{60474C39-1FE1-4980-A1C1-71F666EC8882}">
      <dgm:prSet/>
      <dgm:spPr/>
      <dgm:t>
        <a:bodyPr/>
        <a:lstStyle/>
        <a:p>
          <a:endParaRPr lang="ru-RU" sz="55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D80FC2-B670-4C29-A1F5-517FF277B1F4}" type="sibTrans" cxnId="{60474C39-1FE1-4980-A1C1-71F666EC8882}">
      <dgm:prSet/>
      <dgm:spPr/>
      <dgm:t>
        <a:bodyPr/>
        <a:lstStyle/>
        <a:p>
          <a:endParaRPr lang="ru-RU" sz="55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7C1235-C247-4175-B4F8-E6FC216A53A2}">
      <dgm:prSet phldrT="[Текст]" custT="1"/>
      <dgm:spPr/>
      <dgm:t>
        <a:bodyPr/>
        <a:lstStyle/>
        <a:p>
          <a:r>
            <a:rPr lang="en-US" sz="6000" b="0" dirty="0">
              <a:latin typeface="Arial" panose="020B0604020202020204" pitchFamily="34" charset="0"/>
              <a:cs typeface="Arial" panose="020B0604020202020204" pitchFamily="34" charset="0"/>
            </a:rPr>
            <a:t>200 kWh'</a:t>
          </a:r>
          <a:r>
            <a:rPr lang="ru-RU" sz="6000" b="0" dirty="0" err="1">
              <a:latin typeface="Arial" panose="020B0604020202020204" pitchFamily="34" charset="0"/>
              <a:cs typeface="Arial" panose="020B0604020202020204" pitchFamily="34" charset="0"/>
            </a:rPr>
            <a:t>гача</a:t>
          </a:r>
          <a:r>
            <a:rPr lang="ru-RU" sz="6000" b="0" dirty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ru-RU" sz="6000" b="1" dirty="0" smtClean="0">
              <a:latin typeface="Arial" panose="020B0604020202020204" pitchFamily="34" charset="0"/>
              <a:cs typeface="Arial" panose="020B0604020202020204" pitchFamily="34" charset="0"/>
            </a:rPr>
            <a:t>600 </a:t>
          </a:r>
          <a:r>
            <a:rPr lang="ru-RU" sz="6000" b="1" dirty="0" err="1">
              <a:latin typeface="Arial" panose="020B0604020202020204" pitchFamily="34" charset="0"/>
              <a:cs typeface="Arial" panose="020B0604020202020204" pitchFamily="34" charset="0"/>
            </a:rPr>
            <a:t>сўм</a:t>
          </a:r>
          <a:r>
            <a:rPr lang="ru-RU" sz="6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6000" b="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6000" b="0" dirty="0" err="1">
              <a:latin typeface="Arial" panose="020B0604020202020204" pitchFamily="34" charset="0"/>
              <a:cs typeface="Arial" panose="020B0604020202020204" pitchFamily="34" charset="0"/>
            </a:rPr>
            <a:t>ҳозирда</a:t>
          </a:r>
          <a:r>
            <a:rPr lang="ru-RU" sz="60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6000" b="0" dirty="0" smtClean="0">
              <a:latin typeface="Arial" panose="020B0604020202020204" pitchFamily="34" charset="0"/>
              <a:cs typeface="Arial" panose="020B0604020202020204" pitchFamily="34" charset="0"/>
            </a:rPr>
            <a:t>450 </a:t>
          </a:r>
          <a:r>
            <a:rPr lang="ru-RU" sz="6000" b="0" dirty="0" err="1">
              <a:latin typeface="Arial" panose="020B0604020202020204" pitchFamily="34" charset="0"/>
              <a:cs typeface="Arial" panose="020B0604020202020204" pitchFamily="34" charset="0"/>
            </a:rPr>
            <a:t>сўм</a:t>
          </a:r>
          <a:r>
            <a:rPr lang="ru-RU" sz="6000" b="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35F8F816-D6BE-44D6-9E8F-40537750A652}" type="parTrans" cxnId="{887A5AF3-039D-4B41-BDA8-C191AAA5D102}">
      <dgm:prSet/>
      <dgm:spPr/>
      <dgm:t>
        <a:bodyPr/>
        <a:lstStyle/>
        <a:p>
          <a:endParaRPr lang="ru-RU" sz="55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56B2B9-5AE9-4362-883B-54EAC173308B}" type="sibTrans" cxnId="{887A5AF3-039D-4B41-BDA8-C191AAA5D102}">
      <dgm:prSet/>
      <dgm:spPr/>
      <dgm:t>
        <a:bodyPr/>
        <a:lstStyle/>
        <a:p>
          <a:endParaRPr lang="ru-RU" sz="55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DA65CE-5901-4219-91C4-C23BA0B0708B}">
      <dgm:prSet phldrT="[Текст]" custT="1"/>
      <dgm:spPr/>
      <dgm:t>
        <a:bodyPr/>
        <a:lstStyle/>
        <a:p>
          <a:r>
            <a:rPr lang="en-US" sz="6000" b="0" dirty="0">
              <a:latin typeface="Arial" panose="020B0604020202020204" pitchFamily="34" charset="0"/>
              <a:cs typeface="Arial" panose="020B0604020202020204" pitchFamily="34" charset="0"/>
            </a:rPr>
            <a:t>201 kWh'</a:t>
          </a:r>
          <a:r>
            <a:rPr lang="ru-RU" sz="6000" b="0" dirty="0">
              <a:latin typeface="Arial" panose="020B0604020202020204" pitchFamily="34" charset="0"/>
              <a:cs typeface="Arial" panose="020B0604020202020204" pitchFamily="34" charset="0"/>
            </a:rPr>
            <a:t>дан 1000 </a:t>
          </a:r>
          <a:r>
            <a:rPr lang="en-US" sz="6000" b="0" dirty="0">
              <a:latin typeface="Arial" panose="020B0604020202020204" pitchFamily="34" charset="0"/>
              <a:cs typeface="Arial" panose="020B0604020202020204" pitchFamily="34" charset="0"/>
            </a:rPr>
            <a:t>kWh'</a:t>
          </a:r>
          <a:r>
            <a:rPr lang="ru-RU" sz="6000" b="0" dirty="0" err="1">
              <a:latin typeface="Arial" panose="020B0604020202020204" pitchFamily="34" charset="0"/>
              <a:cs typeface="Arial" panose="020B0604020202020204" pitchFamily="34" charset="0"/>
            </a:rPr>
            <a:t>гача</a:t>
          </a:r>
          <a:r>
            <a:rPr lang="ru-RU" sz="6000" b="0" dirty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ru-RU" sz="6000" b="1" dirty="0" smtClean="0">
              <a:latin typeface="Arial" panose="020B0604020202020204" pitchFamily="34" charset="0"/>
              <a:cs typeface="Arial" panose="020B0604020202020204" pitchFamily="34" charset="0"/>
            </a:rPr>
            <a:t>1000 </a:t>
          </a:r>
          <a:r>
            <a:rPr lang="ru-RU" sz="6000" b="1" dirty="0" err="1">
              <a:latin typeface="Arial" panose="020B0604020202020204" pitchFamily="34" charset="0"/>
              <a:cs typeface="Arial" panose="020B0604020202020204" pitchFamily="34" charset="0"/>
            </a:rPr>
            <a:t>сўм</a:t>
          </a:r>
          <a:endParaRPr lang="ru-RU" sz="6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544FEF-D2B1-45FC-9339-471453AE0FA3}" type="parTrans" cxnId="{DE106F62-0F63-4E53-8C9E-945ACA5304C1}">
      <dgm:prSet/>
      <dgm:spPr/>
      <dgm:t>
        <a:bodyPr/>
        <a:lstStyle/>
        <a:p>
          <a:endParaRPr lang="ru-RU" sz="55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D53CDA-D151-4429-8051-3EEA8CA8F48E}" type="sibTrans" cxnId="{DE106F62-0F63-4E53-8C9E-945ACA5304C1}">
      <dgm:prSet/>
      <dgm:spPr/>
      <dgm:t>
        <a:bodyPr/>
        <a:lstStyle/>
        <a:p>
          <a:endParaRPr lang="ru-RU" sz="55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6FF398-3CF4-4953-BA64-69B7B35DE830}">
      <dgm:prSet phldrT="[Текст]" custT="1"/>
      <dgm:spPr/>
      <dgm:t>
        <a:bodyPr/>
        <a:lstStyle/>
        <a:p>
          <a:r>
            <a:rPr lang="en-US" sz="6000" b="0" dirty="0">
              <a:latin typeface="Arial" panose="020B0604020202020204" pitchFamily="34" charset="0"/>
              <a:cs typeface="Arial" panose="020B0604020202020204" pitchFamily="34" charset="0"/>
            </a:rPr>
            <a:t>1001 kWh'</a:t>
          </a:r>
          <a:r>
            <a:rPr lang="ru-RU" sz="6000" b="0" dirty="0">
              <a:latin typeface="Arial" panose="020B0604020202020204" pitchFamily="34" charset="0"/>
              <a:cs typeface="Arial" panose="020B0604020202020204" pitchFamily="34" charset="0"/>
            </a:rPr>
            <a:t>дан 5000 </a:t>
          </a:r>
          <a:r>
            <a:rPr lang="en-US" sz="6000" b="0" dirty="0">
              <a:latin typeface="Arial" panose="020B0604020202020204" pitchFamily="34" charset="0"/>
              <a:cs typeface="Arial" panose="020B0604020202020204" pitchFamily="34" charset="0"/>
            </a:rPr>
            <a:t>kWh'</a:t>
          </a:r>
          <a:r>
            <a:rPr lang="ru-RU" sz="6000" b="0" dirty="0" err="1">
              <a:latin typeface="Arial" panose="020B0604020202020204" pitchFamily="34" charset="0"/>
              <a:cs typeface="Arial" panose="020B0604020202020204" pitchFamily="34" charset="0"/>
            </a:rPr>
            <a:t>гача</a:t>
          </a:r>
          <a:r>
            <a:rPr lang="ru-RU" sz="6000" b="0" dirty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ru-RU" sz="6000" b="1" dirty="0" smtClean="0">
              <a:latin typeface="Arial" panose="020B0604020202020204" pitchFamily="34" charset="0"/>
              <a:cs typeface="Arial" panose="020B0604020202020204" pitchFamily="34" charset="0"/>
            </a:rPr>
            <a:t>1500 </a:t>
          </a:r>
          <a:r>
            <a:rPr lang="ru-RU" sz="6000" b="1" dirty="0" err="1">
              <a:latin typeface="Arial" panose="020B0604020202020204" pitchFamily="34" charset="0"/>
              <a:cs typeface="Arial" panose="020B0604020202020204" pitchFamily="34" charset="0"/>
            </a:rPr>
            <a:t>сўм</a:t>
          </a:r>
          <a:endParaRPr lang="ru-RU" sz="6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35BF34-28E8-4B95-89FC-78F67768BF03}" type="parTrans" cxnId="{4433CAA4-FBBA-4D9D-B237-C584555D36E1}">
      <dgm:prSet/>
      <dgm:spPr/>
      <dgm:t>
        <a:bodyPr/>
        <a:lstStyle/>
        <a:p>
          <a:endParaRPr lang="ru-RU" sz="55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DF774C-119A-4E74-AA13-8225ADAF8BAA}" type="sibTrans" cxnId="{4433CAA4-FBBA-4D9D-B237-C584555D36E1}">
      <dgm:prSet/>
      <dgm:spPr/>
      <dgm:t>
        <a:bodyPr/>
        <a:lstStyle/>
        <a:p>
          <a:endParaRPr lang="ru-RU" sz="55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8A1752-5C63-4233-8653-3869699DB7F2}">
      <dgm:prSet phldrT="[Текст]" custT="1"/>
      <dgm:spPr/>
      <dgm:t>
        <a:bodyPr/>
        <a:lstStyle/>
        <a:p>
          <a:r>
            <a:rPr lang="en-US" sz="6000" b="0" dirty="0">
              <a:latin typeface="Arial" panose="020B0604020202020204" pitchFamily="34" charset="0"/>
              <a:cs typeface="Arial" panose="020B0604020202020204" pitchFamily="34" charset="0"/>
            </a:rPr>
            <a:t>5001 kWh'</a:t>
          </a:r>
          <a:r>
            <a:rPr lang="ru-RU" sz="6000" b="0" dirty="0">
              <a:latin typeface="Arial" panose="020B0604020202020204" pitchFamily="34" charset="0"/>
              <a:cs typeface="Arial" panose="020B0604020202020204" pitchFamily="34" charset="0"/>
            </a:rPr>
            <a:t>дан 10 000 </a:t>
          </a:r>
          <a:r>
            <a:rPr lang="en-US" sz="6000" b="0" dirty="0">
              <a:latin typeface="Arial" panose="020B0604020202020204" pitchFamily="34" charset="0"/>
              <a:cs typeface="Arial" panose="020B0604020202020204" pitchFamily="34" charset="0"/>
            </a:rPr>
            <a:t>kWh'</a:t>
          </a:r>
          <a:r>
            <a:rPr lang="ru-RU" sz="6000" b="0" dirty="0" err="1">
              <a:latin typeface="Arial" panose="020B0604020202020204" pitchFamily="34" charset="0"/>
              <a:cs typeface="Arial" panose="020B0604020202020204" pitchFamily="34" charset="0"/>
            </a:rPr>
            <a:t>гача</a:t>
          </a:r>
          <a:r>
            <a:rPr lang="ru-RU" sz="6000" b="0" dirty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ru-RU" sz="6000" b="1" dirty="0" smtClean="0">
              <a:latin typeface="Arial" panose="020B0604020202020204" pitchFamily="34" charset="0"/>
              <a:cs typeface="Arial" panose="020B0604020202020204" pitchFamily="34" charset="0"/>
            </a:rPr>
            <a:t>1750 </a:t>
          </a:r>
          <a:r>
            <a:rPr lang="ru-RU" sz="6000" b="1" dirty="0" err="1">
              <a:latin typeface="Arial" panose="020B0604020202020204" pitchFamily="34" charset="0"/>
              <a:cs typeface="Arial" panose="020B0604020202020204" pitchFamily="34" charset="0"/>
            </a:rPr>
            <a:t>сўм</a:t>
          </a:r>
          <a:endParaRPr lang="ru-RU" sz="6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88FF3C-C122-4C53-93B9-54238B6E3DAB}" type="parTrans" cxnId="{7DE657C3-3BFC-48EE-ACB1-615206B03017}">
      <dgm:prSet/>
      <dgm:spPr/>
      <dgm:t>
        <a:bodyPr/>
        <a:lstStyle/>
        <a:p>
          <a:endParaRPr lang="ru-RU" sz="5500" b="0"/>
        </a:p>
      </dgm:t>
    </dgm:pt>
    <dgm:pt modelId="{2B810B19-364D-4D87-A9B4-7C536DE395FB}" type="sibTrans" cxnId="{7DE657C3-3BFC-48EE-ACB1-615206B03017}">
      <dgm:prSet/>
      <dgm:spPr/>
      <dgm:t>
        <a:bodyPr/>
        <a:lstStyle/>
        <a:p>
          <a:endParaRPr lang="ru-RU" sz="5500" b="0"/>
        </a:p>
      </dgm:t>
    </dgm:pt>
    <dgm:pt modelId="{2C2E4892-C975-4F5E-9A33-EFD27068A31C}">
      <dgm:prSet phldrT="[Текст]" custT="1"/>
      <dgm:spPr/>
      <dgm:t>
        <a:bodyPr/>
        <a:lstStyle/>
        <a:p>
          <a:r>
            <a:rPr lang="en-US" sz="6000" b="0" dirty="0">
              <a:latin typeface="Arial" panose="020B0604020202020204" pitchFamily="34" charset="0"/>
              <a:cs typeface="Arial" panose="020B0604020202020204" pitchFamily="34" charset="0"/>
            </a:rPr>
            <a:t>10 001 kWh'</a:t>
          </a:r>
          <a:r>
            <a:rPr lang="ru-RU" sz="6000" b="0" dirty="0">
              <a:latin typeface="Arial" panose="020B0604020202020204" pitchFamily="34" charset="0"/>
              <a:cs typeface="Arial" panose="020B0604020202020204" pitchFamily="34" charset="0"/>
            </a:rPr>
            <a:t>дан </a:t>
          </a:r>
          <a:r>
            <a:rPr lang="ru-RU" sz="6000" b="0" dirty="0" err="1">
              <a:latin typeface="Arial" panose="020B0604020202020204" pitchFamily="34" charset="0"/>
              <a:cs typeface="Arial" panose="020B0604020202020204" pitchFamily="34" charset="0"/>
            </a:rPr>
            <a:t>кейин</a:t>
          </a:r>
          <a:r>
            <a:rPr lang="ru-RU" sz="6000" b="0" dirty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ru-RU" sz="6000" b="1" dirty="0" smtClean="0">
              <a:latin typeface="Arial" panose="020B0604020202020204" pitchFamily="34" charset="0"/>
              <a:cs typeface="Arial" panose="020B0604020202020204" pitchFamily="34" charset="0"/>
            </a:rPr>
            <a:t>2000 </a:t>
          </a:r>
          <a:r>
            <a:rPr lang="ru-RU" sz="6000" b="1" dirty="0" err="1">
              <a:latin typeface="Arial" panose="020B0604020202020204" pitchFamily="34" charset="0"/>
              <a:cs typeface="Arial" panose="020B0604020202020204" pitchFamily="34" charset="0"/>
            </a:rPr>
            <a:t>сўм</a:t>
          </a:r>
          <a:endParaRPr lang="ru-RU" sz="6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2BDF01-16CF-4B5A-AAB4-C6AFFC28AB61}" type="parTrans" cxnId="{30D01103-2158-4AC7-B4BD-7A072E10D069}">
      <dgm:prSet/>
      <dgm:spPr/>
      <dgm:t>
        <a:bodyPr/>
        <a:lstStyle/>
        <a:p>
          <a:endParaRPr lang="ru-RU" b="0"/>
        </a:p>
      </dgm:t>
    </dgm:pt>
    <dgm:pt modelId="{A1A8C122-A4CF-4CAC-9FDA-B76C2A655293}" type="sibTrans" cxnId="{30D01103-2158-4AC7-B4BD-7A072E10D069}">
      <dgm:prSet/>
      <dgm:spPr/>
      <dgm:t>
        <a:bodyPr/>
        <a:lstStyle/>
        <a:p>
          <a:endParaRPr lang="ru-RU" b="0"/>
        </a:p>
      </dgm:t>
    </dgm:pt>
    <dgm:pt modelId="{2B19DDC5-AC6C-4453-9B59-8CFB4764B04E}" type="pres">
      <dgm:prSet presAssocID="{33A33899-3C93-4BE7-BD3A-169AC72E982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CBD2592-1C71-43DB-B703-42474F03ED5B}" type="pres">
      <dgm:prSet presAssocID="{7D5F9B9C-A8F1-4867-820A-721FC00AF3FA}" presName="root" presStyleCnt="0"/>
      <dgm:spPr/>
    </dgm:pt>
    <dgm:pt modelId="{B583A082-74CC-4EF6-8217-F92B9B545771}" type="pres">
      <dgm:prSet presAssocID="{7D5F9B9C-A8F1-4867-820A-721FC00AF3FA}" presName="rootComposite" presStyleCnt="0"/>
      <dgm:spPr/>
    </dgm:pt>
    <dgm:pt modelId="{696E3CD4-621E-49FC-9BD5-09597BA353E4}" type="pres">
      <dgm:prSet presAssocID="{7D5F9B9C-A8F1-4867-820A-721FC00AF3FA}" presName="rootText" presStyleLbl="node1" presStyleIdx="0" presStyleCnt="1" custScaleX="458141"/>
      <dgm:spPr/>
      <dgm:t>
        <a:bodyPr/>
        <a:lstStyle/>
        <a:p>
          <a:endParaRPr lang="ru-RU"/>
        </a:p>
      </dgm:t>
    </dgm:pt>
    <dgm:pt modelId="{D5DE4C81-04A2-429D-8449-4A1380CCB88F}" type="pres">
      <dgm:prSet presAssocID="{7D5F9B9C-A8F1-4867-820A-721FC00AF3FA}" presName="rootConnector" presStyleLbl="node1" presStyleIdx="0" presStyleCnt="1"/>
      <dgm:spPr/>
      <dgm:t>
        <a:bodyPr/>
        <a:lstStyle/>
        <a:p>
          <a:endParaRPr lang="ru-RU"/>
        </a:p>
      </dgm:t>
    </dgm:pt>
    <dgm:pt modelId="{DAEB1BB5-E953-4C55-AED3-8FAC7C8A6D5D}" type="pres">
      <dgm:prSet presAssocID="{7D5F9B9C-A8F1-4867-820A-721FC00AF3FA}" presName="childShape" presStyleCnt="0"/>
      <dgm:spPr/>
    </dgm:pt>
    <dgm:pt modelId="{3D84923E-9891-40B6-A667-5F53009948E3}" type="pres">
      <dgm:prSet presAssocID="{35F8F816-D6BE-44D6-9E8F-40537750A652}" presName="Name13" presStyleLbl="parChTrans1D2" presStyleIdx="0" presStyleCnt="5"/>
      <dgm:spPr/>
      <dgm:t>
        <a:bodyPr/>
        <a:lstStyle/>
        <a:p>
          <a:endParaRPr lang="ru-RU"/>
        </a:p>
      </dgm:t>
    </dgm:pt>
    <dgm:pt modelId="{38380225-F1FF-4591-BD82-266EDDC75E48}" type="pres">
      <dgm:prSet presAssocID="{607C1235-C247-4175-B4F8-E6FC216A53A2}" presName="childText" presStyleLbl="bgAcc1" presStyleIdx="0" presStyleCnt="5" custScaleX="329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1FF5E2-BEE0-492C-8A1A-C84AEFAC89C5}" type="pres">
      <dgm:prSet presAssocID="{20544FEF-D2B1-45FC-9339-471453AE0FA3}" presName="Name13" presStyleLbl="parChTrans1D2" presStyleIdx="1" presStyleCnt="5"/>
      <dgm:spPr/>
      <dgm:t>
        <a:bodyPr/>
        <a:lstStyle/>
        <a:p>
          <a:endParaRPr lang="ru-RU"/>
        </a:p>
      </dgm:t>
    </dgm:pt>
    <dgm:pt modelId="{86A81A1B-6D31-4BCF-A35D-3E3F8847FA82}" type="pres">
      <dgm:prSet presAssocID="{F8DA65CE-5901-4219-91C4-C23BA0B0708B}" presName="childText" presStyleLbl="bgAcc1" presStyleIdx="1" presStyleCnt="5" custScaleX="329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071C9-607A-4C5E-906A-58386F8B058F}" type="pres">
      <dgm:prSet presAssocID="{1835BF34-28E8-4B95-89FC-78F67768BF03}" presName="Name13" presStyleLbl="parChTrans1D2" presStyleIdx="2" presStyleCnt="5"/>
      <dgm:spPr/>
      <dgm:t>
        <a:bodyPr/>
        <a:lstStyle/>
        <a:p>
          <a:endParaRPr lang="ru-RU"/>
        </a:p>
      </dgm:t>
    </dgm:pt>
    <dgm:pt modelId="{FFD080EB-5A61-4C5A-A411-FE65C3DFA812}" type="pres">
      <dgm:prSet presAssocID="{D96FF398-3CF4-4953-BA64-69B7B35DE830}" presName="childText" presStyleLbl="bgAcc1" presStyleIdx="2" presStyleCnt="5" custScaleX="329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40791-17CF-4725-9DAE-42434792F0CE}" type="pres">
      <dgm:prSet presAssocID="{BB88FF3C-C122-4C53-93B9-54238B6E3DAB}" presName="Name13" presStyleLbl="parChTrans1D2" presStyleIdx="3" presStyleCnt="5"/>
      <dgm:spPr/>
      <dgm:t>
        <a:bodyPr/>
        <a:lstStyle/>
        <a:p>
          <a:endParaRPr lang="ru-RU"/>
        </a:p>
      </dgm:t>
    </dgm:pt>
    <dgm:pt modelId="{93128FE4-89CB-4052-9BF7-869FD41BD424}" type="pres">
      <dgm:prSet presAssocID="{148A1752-5C63-4233-8653-3869699DB7F2}" presName="childText" presStyleLbl="bgAcc1" presStyleIdx="3" presStyleCnt="5" custScaleX="329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7AF68-4CEE-4EC4-9A9B-1E88C3236334}" type="pres">
      <dgm:prSet presAssocID="{5E2BDF01-16CF-4B5A-AAB4-C6AFFC28AB61}" presName="Name13" presStyleLbl="parChTrans1D2" presStyleIdx="4" presStyleCnt="5"/>
      <dgm:spPr/>
      <dgm:t>
        <a:bodyPr/>
        <a:lstStyle/>
        <a:p>
          <a:endParaRPr lang="ru-RU"/>
        </a:p>
      </dgm:t>
    </dgm:pt>
    <dgm:pt modelId="{60C8FC9C-0EB9-40CA-AA27-6C3709978437}" type="pres">
      <dgm:prSet presAssocID="{2C2E4892-C975-4F5E-9A33-EFD27068A31C}" presName="childText" presStyleLbl="bgAcc1" presStyleIdx="4" presStyleCnt="5" custScaleX="329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B46E7D-A73C-450C-ACA5-15E90FA59E6C}" type="presOf" srcId="{5E2BDF01-16CF-4B5A-AAB4-C6AFFC28AB61}" destId="{E737AF68-4CEE-4EC4-9A9B-1E88C3236334}" srcOrd="0" destOrd="0" presId="urn:microsoft.com/office/officeart/2005/8/layout/hierarchy3"/>
    <dgm:cxn modelId="{BB9E5EC7-8AC7-4113-87CC-5A6042F9DCFA}" type="presOf" srcId="{33A33899-3C93-4BE7-BD3A-169AC72E9826}" destId="{2B19DDC5-AC6C-4453-9B59-8CFB4764B04E}" srcOrd="0" destOrd="0" presId="urn:microsoft.com/office/officeart/2005/8/layout/hierarchy3"/>
    <dgm:cxn modelId="{3D149F02-0C98-45E6-8D20-B75C7EB95F92}" type="presOf" srcId="{D96FF398-3CF4-4953-BA64-69B7B35DE830}" destId="{FFD080EB-5A61-4C5A-A411-FE65C3DFA812}" srcOrd="0" destOrd="0" presId="urn:microsoft.com/office/officeart/2005/8/layout/hierarchy3"/>
    <dgm:cxn modelId="{E7A7A1B1-7890-4E64-A824-C16DACA3A384}" type="presOf" srcId="{20544FEF-D2B1-45FC-9339-471453AE0FA3}" destId="{611FF5E2-BEE0-492C-8A1A-C84AEFAC89C5}" srcOrd="0" destOrd="0" presId="urn:microsoft.com/office/officeart/2005/8/layout/hierarchy3"/>
    <dgm:cxn modelId="{DE106F62-0F63-4E53-8C9E-945ACA5304C1}" srcId="{7D5F9B9C-A8F1-4867-820A-721FC00AF3FA}" destId="{F8DA65CE-5901-4219-91C4-C23BA0B0708B}" srcOrd="1" destOrd="0" parTransId="{20544FEF-D2B1-45FC-9339-471453AE0FA3}" sibTransId="{8FD53CDA-D151-4429-8051-3EEA8CA8F48E}"/>
    <dgm:cxn modelId="{4433CAA4-FBBA-4D9D-B237-C584555D36E1}" srcId="{7D5F9B9C-A8F1-4867-820A-721FC00AF3FA}" destId="{D96FF398-3CF4-4953-BA64-69B7B35DE830}" srcOrd="2" destOrd="0" parTransId="{1835BF34-28E8-4B95-89FC-78F67768BF03}" sibTransId="{97DF774C-119A-4E74-AA13-8225ADAF8BAA}"/>
    <dgm:cxn modelId="{887A5AF3-039D-4B41-BDA8-C191AAA5D102}" srcId="{7D5F9B9C-A8F1-4867-820A-721FC00AF3FA}" destId="{607C1235-C247-4175-B4F8-E6FC216A53A2}" srcOrd="0" destOrd="0" parTransId="{35F8F816-D6BE-44D6-9E8F-40537750A652}" sibTransId="{1756B2B9-5AE9-4362-883B-54EAC173308B}"/>
    <dgm:cxn modelId="{60474C39-1FE1-4980-A1C1-71F666EC8882}" srcId="{33A33899-3C93-4BE7-BD3A-169AC72E9826}" destId="{7D5F9B9C-A8F1-4867-820A-721FC00AF3FA}" srcOrd="0" destOrd="0" parTransId="{3C16595F-4ECC-4363-BBCC-7D39EEDE83C0}" sibTransId="{95D80FC2-B670-4C29-A1F5-517FF277B1F4}"/>
    <dgm:cxn modelId="{4050708C-398F-49F0-98DB-9D6972BEC609}" type="presOf" srcId="{1835BF34-28E8-4B95-89FC-78F67768BF03}" destId="{B76071C9-607A-4C5E-906A-58386F8B058F}" srcOrd="0" destOrd="0" presId="urn:microsoft.com/office/officeart/2005/8/layout/hierarchy3"/>
    <dgm:cxn modelId="{43A00411-357A-4FD0-B89D-E845E2AB2C26}" type="presOf" srcId="{148A1752-5C63-4233-8653-3869699DB7F2}" destId="{93128FE4-89CB-4052-9BF7-869FD41BD424}" srcOrd="0" destOrd="0" presId="urn:microsoft.com/office/officeart/2005/8/layout/hierarchy3"/>
    <dgm:cxn modelId="{7DE657C3-3BFC-48EE-ACB1-615206B03017}" srcId="{7D5F9B9C-A8F1-4867-820A-721FC00AF3FA}" destId="{148A1752-5C63-4233-8653-3869699DB7F2}" srcOrd="3" destOrd="0" parTransId="{BB88FF3C-C122-4C53-93B9-54238B6E3DAB}" sibTransId="{2B810B19-364D-4D87-A9B4-7C536DE395FB}"/>
    <dgm:cxn modelId="{617A8517-C8E3-44ED-A7E7-8B362FE95CE6}" type="presOf" srcId="{607C1235-C247-4175-B4F8-E6FC216A53A2}" destId="{38380225-F1FF-4591-BD82-266EDDC75E48}" srcOrd="0" destOrd="0" presId="urn:microsoft.com/office/officeart/2005/8/layout/hierarchy3"/>
    <dgm:cxn modelId="{30D01103-2158-4AC7-B4BD-7A072E10D069}" srcId="{7D5F9B9C-A8F1-4867-820A-721FC00AF3FA}" destId="{2C2E4892-C975-4F5E-9A33-EFD27068A31C}" srcOrd="4" destOrd="0" parTransId="{5E2BDF01-16CF-4B5A-AAB4-C6AFFC28AB61}" sibTransId="{A1A8C122-A4CF-4CAC-9FDA-B76C2A655293}"/>
    <dgm:cxn modelId="{1C1CAE93-BFF1-4D09-AEB0-02B339B1FF10}" type="presOf" srcId="{F8DA65CE-5901-4219-91C4-C23BA0B0708B}" destId="{86A81A1B-6D31-4BCF-A35D-3E3F8847FA82}" srcOrd="0" destOrd="0" presId="urn:microsoft.com/office/officeart/2005/8/layout/hierarchy3"/>
    <dgm:cxn modelId="{145483A1-2D43-4E6E-9DAF-093CFD97251C}" type="presOf" srcId="{7D5F9B9C-A8F1-4867-820A-721FC00AF3FA}" destId="{D5DE4C81-04A2-429D-8449-4A1380CCB88F}" srcOrd="1" destOrd="0" presId="urn:microsoft.com/office/officeart/2005/8/layout/hierarchy3"/>
    <dgm:cxn modelId="{3190A307-0FD4-421C-A45A-EF9F81B76964}" type="presOf" srcId="{2C2E4892-C975-4F5E-9A33-EFD27068A31C}" destId="{60C8FC9C-0EB9-40CA-AA27-6C3709978437}" srcOrd="0" destOrd="0" presId="urn:microsoft.com/office/officeart/2005/8/layout/hierarchy3"/>
    <dgm:cxn modelId="{BA26A8A1-6654-4B5A-AAB9-2AABE1843DBA}" type="presOf" srcId="{35F8F816-D6BE-44D6-9E8F-40537750A652}" destId="{3D84923E-9891-40B6-A667-5F53009948E3}" srcOrd="0" destOrd="0" presId="urn:microsoft.com/office/officeart/2005/8/layout/hierarchy3"/>
    <dgm:cxn modelId="{F6958A5F-C2CD-438C-9D2F-A22CCDDE9D2D}" type="presOf" srcId="{7D5F9B9C-A8F1-4867-820A-721FC00AF3FA}" destId="{696E3CD4-621E-49FC-9BD5-09597BA353E4}" srcOrd="0" destOrd="0" presId="urn:microsoft.com/office/officeart/2005/8/layout/hierarchy3"/>
    <dgm:cxn modelId="{5AD5C98B-4DB8-4F08-8D7E-202263AFC5ED}" type="presOf" srcId="{BB88FF3C-C122-4C53-93B9-54238B6E3DAB}" destId="{3E440791-17CF-4725-9DAE-42434792F0CE}" srcOrd="0" destOrd="0" presId="urn:microsoft.com/office/officeart/2005/8/layout/hierarchy3"/>
    <dgm:cxn modelId="{C69F42BD-85F1-4662-8AA5-581E4C1BFA05}" type="presParOf" srcId="{2B19DDC5-AC6C-4453-9B59-8CFB4764B04E}" destId="{6CBD2592-1C71-43DB-B703-42474F03ED5B}" srcOrd="0" destOrd="0" presId="urn:microsoft.com/office/officeart/2005/8/layout/hierarchy3"/>
    <dgm:cxn modelId="{7226B473-C01C-4C87-AB87-3D18E2A3E1C4}" type="presParOf" srcId="{6CBD2592-1C71-43DB-B703-42474F03ED5B}" destId="{B583A082-74CC-4EF6-8217-F92B9B545771}" srcOrd="0" destOrd="0" presId="urn:microsoft.com/office/officeart/2005/8/layout/hierarchy3"/>
    <dgm:cxn modelId="{B47E7440-C431-43A9-89D2-7EF7A6157173}" type="presParOf" srcId="{B583A082-74CC-4EF6-8217-F92B9B545771}" destId="{696E3CD4-621E-49FC-9BD5-09597BA353E4}" srcOrd="0" destOrd="0" presId="urn:microsoft.com/office/officeart/2005/8/layout/hierarchy3"/>
    <dgm:cxn modelId="{A9C95251-512C-4714-8B73-346E51D17AAA}" type="presParOf" srcId="{B583A082-74CC-4EF6-8217-F92B9B545771}" destId="{D5DE4C81-04A2-429D-8449-4A1380CCB88F}" srcOrd="1" destOrd="0" presId="urn:microsoft.com/office/officeart/2005/8/layout/hierarchy3"/>
    <dgm:cxn modelId="{DAC5E483-273D-4489-AFD5-55083A790617}" type="presParOf" srcId="{6CBD2592-1C71-43DB-B703-42474F03ED5B}" destId="{DAEB1BB5-E953-4C55-AED3-8FAC7C8A6D5D}" srcOrd="1" destOrd="0" presId="urn:microsoft.com/office/officeart/2005/8/layout/hierarchy3"/>
    <dgm:cxn modelId="{9843A595-9034-47BC-B709-3A3CDF5F88EA}" type="presParOf" srcId="{DAEB1BB5-E953-4C55-AED3-8FAC7C8A6D5D}" destId="{3D84923E-9891-40B6-A667-5F53009948E3}" srcOrd="0" destOrd="0" presId="urn:microsoft.com/office/officeart/2005/8/layout/hierarchy3"/>
    <dgm:cxn modelId="{972DACA9-26F6-4634-AE5A-492BD9BA7B7E}" type="presParOf" srcId="{DAEB1BB5-E953-4C55-AED3-8FAC7C8A6D5D}" destId="{38380225-F1FF-4591-BD82-266EDDC75E48}" srcOrd="1" destOrd="0" presId="urn:microsoft.com/office/officeart/2005/8/layout/hierarchy3"/>
    <dgm:cxn modelId="{ADF09E76-8C0A-4C89-90A6-560A15758785}" type="presParOf" srcId="{DAEB1BB5-E953-4C55-AED3-8FAC7C8A6D5D}" destId="{611FF5E2-BEE0-492C-8A1A-C84AEFAC89C5}" srcOrd="2" destOrd="0" presId="urn:microsoft.com/office/officeart/2005/8/layout/hierarchy3"/>
    <dgm:cxn modelId="{DC6C6055-0E5E-4020-8458-206361BCD94F}" type="presParOf" srcId="{DAEB1BB5-E953-4C55-AED3-8FAC7C8A6D5D}" destId="{86A81A1B-6D31-4BCF-A35D-3E3F8847FA82}" srcOrd="3" destOrd="0" presId="urn:microsoft.com/office/officeart/2005/8/layout/hierarchy3"/>
    <dgm:cxn modelId="{2C3A901A-4854-413D-AA76-BCCBC3CA96DF}" type="presParOf" srcId="{DAEB1BB5-E953-4C55-AED3-8FAC7C8A6D5D}" destId="{B76071C9-607A-4C5E-906A-58386F8B058F}" srcOrd="4" destOrd="0" presId="urn:microsoft.com/office/officeart/2005/8/layout/hierarchy3"/>
    <dgm:cxn modelId="{616033FD-CC11-4B82-8710-661FF868AA55}" type="presParOf" srcId="{DAEB1BB5-E953-4C55-AED3-8FAC7C8A6D5D}" destId="{FFD080EB-5A61-4C5A-A411-FE65C3DFA812}" srcOrd="5" destOrd="0" presId="urn:microsoft.com/office/officeart/2005/8/layout/hierarchy3"/>
    <dgm:cxn modelId="{25357345-29F5-45B1-8F18-45B720E5A8AA}" type="presParOf" srcId="{DAEB1BB5-E953-4C55-AED3-8FAC7C8A6D5D}" destId="{3E440791-17CF-4725-9DAE-42434792F0CE}" srcOrd="6" destOrd="0" presId="urn:microsoft.com/office/officeart/2005/8/layout/hierarchy3"/>
    <dgm:cxn modelId="{A57AA6DC-3496-424C-9B29-28176FC7BAA0}" type="presParOf" srcId="{DAEB1BB5-E953-4C55-AED3-8FAC7C8A6D5D}" destId="{93128FE4-89CB-4052-9BF7-869FD41BD424}" srcOrd="7" destOrd="0" presId="urn:microsoft.com/office/officeart/2005/8/layout/hierarchy3"/>
    <dgm:cxn modelId="{41AD2739-C999-4C20-B732-0F1F04CD8A61}" type="presParOf" srcId="{DAEB1BB5-E953-4C55-AED3-8FAC7C8A6D5D}" destId="{E737AF68-4CEE-4EC4-9A9B-1E88C3236334}" srcOrd="8" destOrd="0" presId="urn:microsoft.com/office/officeart/2005/8/layout/hierarchy3"/>
    <dgm:cxn modelId="{AFB0CE00-1A69-4DFC-983A-D7BC9E16D110}" type="presParOf" srcId="{DAEB1BB5-E953-4C55-AED3-8FAC7C8A6D5D}" destId="{60C8FC9C-0EB9-40CA-AA27-6C3709978437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A33899-3C93-4BE7-BD3A-169AC72E9826}" type="doc">
      <dgm:prSet loTypeId="urn:microsoft.com/office/officeart/2005/8/layout/hierarchy3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D5F9B9C-A8F1-4867-820A-721FC00AF3FA}">
      <dgm:prSet phldrT="[Текст]" custT="1"/>
      <dgm:spPr/>
      <dgm:t>
        <a:bodyPr/>
        <a:lstStyle/>
        <a:p>
          <a:r>
            <a:rPr lang="ru-RU" sz="5500" b="1" dirty="0" err="1">
              <a:latin typeface="Arial" panose="020B0604020202020204" pitchFamily="34" charset="0"/>
              <a:cs typeface="Arial" panose="020B0604020202020204" pitchFamily="34" charset="0"/>
            </a:rPr>
            <a:t>Иситиш</a:t>
          </a:r>
          <a:r>
            <a:rPr lang="ru-RU" sz="55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dirty="0" err="1">
              <a:latin typeface="Arial" panose="020B0604020202020204" pitchFamily="34" charset="0"/>
              <a:cs typeface="Arial" panose="020B0604020202020204" pitchFamily="34" charset="0"/>
            </a:rPr>
            <a:t>мавсумида</a:t>
          </a:r>
          <a:r>
            <a:rPr lang="ru-RU" sz="5500" b="1" dirty="0">
              <a:latin typeface="Arial" panose="020B0604020202020204" pitchFamily="34" charset="0"/>
              <a:cs typeface="Arial" panose="020B0604020202020204" pitchFamily="34" charset="0"/>
            </a:rPr>
            <a:t> – ноябрь-февраль </a:t>
          </a:r>
          <a:r>
            <a:rPr lang="ru-RU" sz="5500" b="1" dirty="0" err="1">
              <a:latin typeface="Arial" panose="020B0604020202020204" pitchFamily="34" charset="0"/>
              <a:cs typeface="Arial" panose="020B0604020202020204" pitchFamily="34" charset="0"/>
            </a:rPr>
            <a:t>ойларида</a:t>
          </a:r>
          <a:r>
            <a:rPr lang="ru-RU" sz="55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dirty="0" err="1">
              <a:latin typeface="Arial" panose="020B0604020202020204" pitchFamily="34" charset="0"/>
              <a:cs typeface="Arial" panose="020B0604020202020204" pitchFamily="34" charset="0"/>
            </a:rPr>
            <a:t>аҳоли</a:t>
          </a:r>
          <a:r>
            <a:rPr lang="ru-RU" sz="55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dirty="0" err="1">
              <a:latin typeface="Arial" panose="020B0604020202020204" pitchFamily="34" charset="0"/>
              <a:cs typeface="Arial" panose="020B0604020202020204" pitchFamily="34" charset="0"/>
            </a:rPr>
            <a:t>хонадонлари</a:t>
          </a:r>
          <a:r>
            <a:rPr lang="ru-RU" sz="55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dirty="0" err="1">
              <a:latin typeface="Arial" panose="020B0604020202020204" pitchFamily="34" charset="0"/>
              <a:cs typeface="Arial" panose="020B0604020202020204" pitchFamily="34" charset="0"/>
            </a:rPr>
            <a:t>учун</a:t>
          </a:r>
          <a:r>
            <a:rPr lang="ru-RU" sz="55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dirty="0" err="1">
              <a:latin typeface="Arial" panose="020B0604020202020204" pitchFamily="34" charset="0"/>
              <a:cs typeface="Arial" panose="020B0604020202020204" pitchFamily="34" charset="0"/>
            </a:rPr>
            <a:t>табиий</a:t>
          </a:r>
          <a:r>
            <a:rPr lang="ru-RU" sz="5500" b="1" dirty="0">
              <a:latin typeface="Arial" panose="020B0604020202020204" pitchFamily="34" charset="0"/>
              <a:cs typeface="Arial" panose="020B0604020202020204" pitchFamily="34" charset="0"/>
            </a:rPr>
            <a:t> газ </a:t>
          </a:r>
          <a:r>
            <a:rPr lang="ru-RU" sz="5500" b="1" dirty="0" err="1">
              <a:latin typeface="Arial" panose="020B0604020202020204" pitchFamily="34" charset="0"/>
              <a:cs typeface="Arial" panose="020B0604020202020204" pitchFamily="34" charset="0"/>
            </a:rPr>
            <a:t>тарифлари</a:t>
          </a:r>
          <a:r>
            <a:rPr lang="ru-RU" sz="5500" b="1" dirty="0">
              <a:latin typeface="Arial" panose="020B0604020202020204" pitchFamily="34" charset="0"/>
              <a:cs typeface="Arial" panose="020B0604020202020204" pitchFamily="34" charset="0"/>
            </a:rPr>
            <a:t> (1 кубометр </a:t>
          </a:r>
          <a:r>
            <a:rPr lang="ru-RU" sz="5500" b="1" dirty="0" err="1">
              <a:latin typeface="Arial" panose="020B0604020202020204" pitchFamily="34" charset="0"/>
              <a:cs typeface="Arial" panose="020B0604020202020204" pitchFamily="34" charset="0"/>
            </a:rPr>
            <a:t>учун</a:t>
          </a:r>
          <a:r>
            <a:rPr lang="ru-RU" sz="5500" b="1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5500" b="1" dirty="0" err="1">
              <a:latin typeface="Arial" panose="020B0604020202020204" pitchFamily="34" charset="0"/>
              <a:cs typeface="Arial" panose="020B0604020202020204" pitchFamily="34" charset="0"/>
            </a:rPr>
            <a:t>ойига</a:t>
          </a:r>
          <a:r>
            <a:rPr lang="ru-RU" sz="5500" b="1" dirty="0">
              <a:latin typeface="Arial" panose="020B0604020202020204" pitchFamily="34" charset="0"/>
              <a:cs typeface="Arial" panose="020B0604020202020204" pitchFamily="34" charset="0"/>
            </a:rPr>
            <a:t>):</a:t>
          </a:r>
        </a:p>
      </dgm:t>
    </dgm:pt>
    <dgm:pt modelId="{3C16595F-4ECC-4363-BBCC-7D39EEDE83C0}" type="parTrans" cxnId="{60474C39-1FE1-4980-A1C1-71F666EC8882}">
      <dgm:prSet/>
      <dgm:spPr/>
      <dgm:t>
        <a:bodyPr/>
        <a:lstStyle/>
        <a:p>
          <a:endParaRPr lang="ru-RU" sz="55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D80FC2-B670-4C29-A1F5-517FF277B1F4}" type="sibTrans" cxnId="{60474C39-1FE1-4980-A1C1-71F666EC8882}">
      <dgm:prSet/>
      <dgm:spPr/>
      <dgm:t>
        <a:bodyPr/>
        <a:lstStyle/>
        <a:p>
          <a:endParaRPr lang="ru-RU" sz="55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7C1235-C247-4175-B4F8-E6FC216A53A2}">
      <dgm:prSet phldrT="[Текст]" custT="1"/>
      <dgm:spPr/>
      <dgm:t>
        <a:bodyPr/>
        <a:lstStyle/>
        <a:p>
          <a:r>
            <a:rPr lang="ru-RU" sz="6000" b="0" dirty="0">
              <a:latin typeface="Arial" panose="020B0604020202020204" pitchFamily="34" charset="0"/>
              <a:cs typeface="Arial" panose="020B0604020202020204" pitchFamily="34" charset="0"/>
            </a:rPr>
            <a:t>500 </a:t>
          </a:r>
          <a:r>
            <a:rPr lang="ru-RU" sz="6000" b="0" dirty="0" err="1">
              <a:latin typeface="Arial" panose="020B0604020202020204" pitchFamily="34" charset="0"/>
              <a:cs typeface="Arial" panose="020B0604020202020204" pitchFamily="34" charset="0"/>
            </a:rPr>
            <a:t>кубометргача</a:t>
          </a:r>
          <a:r>
            <a:rPr lang="ru-RU" sz="6000" b="0" dirty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ru-RU" sz="6000" b="0" dirty="0" smtClean="0">
              <a:latin typeface="Arial" panose="020B0604020202020204" pitchFamily="34" charset="0"/>
              <a:cs typeface="Arial" panose="020B0604020202020204" pitchFamily="34" charset="0"/>
            </a:rPr>
            <a:t>1000 </a:t>
          </a:r>
          <a:r>
            <a:rPr lang="ru-RU" sz="6000" b="0" dirty="0" err="1">
              <a:latin typeface="Arial" panose="020B0604020202020204" pitchFamily="34" charset="0"/>
              <a:cs typeface="Arial" panose="020B0604020202020204" pitchFamily="34" charset="0"/>
            </a:rPr>
            <a:t>сўм</a:t>
          </a:r>
          <a:r>
            <a:rPr lang="ru-RU" sz="6000" b="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6000" b="0" dirty="0" err="1">
              <a:latin typeface="Arial" panose="020B0604020202020204" pitchFamily="34" charset="0"/>
              <a:cs typeface="Arial" panose="020B0604020202020204" pitchFamily="34" charset="0"/>
            </a:rPr>
            <a:t>ҳозирда</a:t>
          </a:r>
          <a:r>
            <a:rPr lang="ru-RU" sz="60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6000" b="0" dirty="0" smtClean="0">
              <a:latin typeface="Arial" panose="020B0604020202020204" pitchFamily="34" charset="0"/>
              <a:cs typeface="Arial" panose="020B0604020202020204" pitchFamily="34" charset="0"/>
            </a:rPr>
            <a:t>650 </a:t>
          </a:r>
          <a:r>
            <a:rPr lang="ru-RU" sz="6000" b="0" dirty="0" err="1">
              <a:latin typeface="Arial" panose="020B0604020202020204" pitchFamily="34" charset="0"/>
              <a:cs typeface="Arial" panose="020B0604020202020204" pitchFamily="34" charset="0"/>
            </a:rPr>
            <a:t>сўм</a:t>
          </a:r>
          <a:r>
            <a:rPr lang="ru-RU" sz="6000" b="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35F8F816-D6BE-44D6-9E8F-40537750A652}" type="parTrans" cxnId="{887A5AF3-039D-4B41-BDA8-C191AAA5D102}">
      <dgm:prSet/>
      <dgm:spPr/>
      <dgm:t>
        <a:bodyPr/>
        <a:lstStyle/>
        <a:p>
          <a:endParaRPr lang="ru-RU" sz="55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56B2B9-5AE9-4362-883B-54EAC173308B}" type="sibTrans" cxnId="{887A5AF3-039D-4B41-BDA8-C191AAA5D102}">
      <dgm:prSet/>
      <dgm:spPr/>
      <dgm:t>
        <a:bodyPr/>
        <a:lstStyle/>
        <a:p>
          <a:endParaRPr lang="ru-RU" sz="55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DA65CE-5901-4219-91C4-C23BA0B0708B}">
      <dgm:prSet phldrT="[Текст]" custT="1"/>
      <dgm:spPr/>
      <dgm:t>
        <a:bodyPr/>
        <a:lstStyle/>
        <a:p>
          <a:r>
            <a:rPr lang="ru-RU" sz="6000" b="0" dirty="0">
              <a:latin typeface="Arial" panose="020B0604020202020204" pitchFamily="34" charset="0"/>
              <a:cs typeface="Arial" panose="020B0604020202020204" pitchFamily="34" charset="0"/>
            </a:rPr>
            <a:t>501 </a:t>
          </a:r>
          <a:r>
            <a:rPr lang="ru-RU" sz="6000" b="0" dirty="0" err="1">
              <a:latin typeface="Arial" panose="020B0604020202020204" pitchFamily="34" charset="0"/>
              <a:cs typeface="Arial" panose="020B0604020202020204" pitchFamily="34" charset="0"/>
            </a:rPr>
            <a:t>кубометрдан</a:t>
          </a:r>
          <a:r>
            <a:rPr lang="ru-RU" sz="6000" b="0" dirty="0">
              <a:latin typeface="Arial" panose="020B0604020202020204" pitchFamily="34" charset="0"/>
              <a:cs typeface="Arial" panose="020B0604020202020204" pitchFamily="34" charset="0"/>
            </a:rPr>
            <a:t> 2500 </a:t>
          </a:r>
          <a:r>
            <a:rPr lang="ru-RU" sz="6000" b="0" dirty="0" err="1">
              <a:latin typeface="Arial" panose="020B0604020202020204" pitchFamily="34" charset="0"/>
              <a:cs typeface="Arial" panose="020B0604020202020204" pitchFamily="34" charset="0"/>
            </a:rPr>
            <a:t>кубометргача</a:t>
          </a:r>
          <a:r>
            <a:rPr lang="ru-RU" sz="6000" b="0" dirty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ru-RU" sz="6000" b="0" dirty="0" smtClean="0">
              <a:latin typeface="Arial" panose="020B0604020202020204" pitchFamily="34" charset="0"/>
              <a:cs typeface="Arial" panose="020B0604020202020204" pitchFamily="34" charset="0"/>
            </a:rPr>
            <a:t>1800 </a:t>
          </a:r>
          <a:r>
            <a:rPr lang="ru-RU" sz="6000" b="0" dirty="0" err="1">
              <a:latin typeface="Arial" panose="020B0604020202020204" pitchFamily="34" charset="0"/>
              <a:cs typeface="Arial" panose="020B0604020202020204" pitchFamily="34" charset="0"/>
            </a:rPr>
            <a:t>сўм</a:t>
          </a:r>
          <a:endParaRPr lang="ru-RU" sz="6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544FEF-D2B1-45FC-9339-471453AE0FA3}" type="parTrans" cxnId="{DE106F62-0F63-4E53-8C9E-945ACA5304C1}">
      <dgm:prSet/>
      <dgm:spPr/>
      <dgm:t>
        <a:bodyPr/>
        <a:lstStyle/>
        <a:p>
          <a:endParaRPr lang="ru-RU" sz="55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D53CDA-D151-4429-8051-3EEA8CA8F48E}" type="sibTrans" cxnId="{DE106F62-0F63-4E53-8C9E-945ACA5304C1}">
      <dgm:prSet/>
      <dgm:spPr/>
      <dgm:t>
        <a:bodyPr/>
        <a:lstStyle/>
        <a:p>
          <a:endParaRPr lang="ru-RU" sz="55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6FF398-3CF4-4953-BA64-69B7B35DE830}">
      <dgm:prSet phldrT="[Текст]" custT="1"/>
      <dgm:spPr/>
      <dgm:t>
        <a:bodyPr/>
        <a:lstStyle/>
        <a:p>
          <a:r>
            <a:rPr lang="ru-RU" sz="6000" b="0" dirty="0">
              <a:latin typeface="Arial" panose="020B0604020202020204" pitchFamily="34" charset="0"/>
              <a:cs typeface="Arial" panose="020B0604020202020204" pitchFamily="34" charset="0"/>
            </a:rPr>
            <a:t>2501 </a:t>
          </a:r>
          <a:r>
            <a:rPr lang="ru-RU" sz="6000" b="0" dirty="0" err="1">
              <a:latin typeface="Arial" panose="020B0604020202020204" pitchFamily="34" charset="0"/>
              <a:cs typeface="Arial" panose="020B0604020202020204" pitchFamily="34" charset="0"/>
            </a:rPr>
            <a:t>кубометрдан</a:t>
          </a:r>
          <a:r>
            <a:rPr lang="ru-RU" sz="6000" b="0" dirty="0">
              <a:latin typeface="Arial" panose="020B0604020202020204" pitchFamily="34" charset="0"/>
              <a:cs typeface="Arial" panose="020B0604020202020204" pitchFamily="34" charset="0"/>
            </a:rPr>
            <a:t> 5000 </a:t>
          </a:r>
          <a:r>
            <a:rPr lang="ru-RU" sz="6000" b="0" dirty="0" err="1">
              <a:latin typeface="Arial" panose="020B0604020202020204" pitchFamily="34" charset="0"/>
              <a:cs typeface="Arial" panose="020B0604020202020204" pitchFamily="34" charset="0"/>
            </a:rPr>
            <a:t>кубометргача</a:t>
          </a:r>
          <a:r>
            <a:rPr lang="ru-RU" sz="6000" b="0" dirty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ru-RU" sz="6000" b="0" dirty="0" smtClean="0">
              <a:latin typeface="Arial" panose="020B0604020202020204" pitchFamily="34" charset="0"/>
              <a:cs typeface="Arial" panose="020B0604020202020204" pitchFamily="34" charset="0"/>
            </a:rPr>
            <a:t>2100 </a:t>
          </a:r>
          <a:r>
            <a:rPr lang="ru-RU" sz="6000" b="0" dirty="0" err="1">
              <a:latin typeface="Arial" panose="020B0604020202020204" pitchFamily="34" charset="0"/>
              <a:cs typeface="Arial" panose="020B0604020202020204" pitchFamily="34" charset="0"/>
            </a:rPr>
            <a:t>сўм</a:t>
          </a:r>
          <a:endParaRPr lang="ru-RU" sz="6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35BF34-28E8-4B95-89FC-78F67768BF03}" type="parTrans" cxnId="{4433CAA4-FBBA-4D9D-B237-C584555D36E1}">
      <dgm:prSet/>
      <dgm:spPr/>
      <dgm:t>
        <a:bodyPr/>
        <a:lstStyle/>
        <a:p>
          <a:endParaRPr lang="ru-RU" sz="55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DF774C-119A-4E74-AA13-8225ADAF8BAA}" type="sibTrans" cxnId="{4433CAA4-FBBA-4D9D-B237-C584555D36E1}">
      <dgm:prSet/>
      <dgm:spPr/>
      <dgm:t>
        <a:bodyPr/>
        <a:lstStyle/>
        <a:p>
          <a:endParaRPr lang="ru-RU" sz="55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8A1752-5C63-4233-8653-3869699DB7F2}">
      <dgm:prSet phldrT="[Текст]" custT="1"/>
      <dgm:spPr/>
      <dgm:t>
        <a:bodyPr/>
        <a:lstStyle/>
        <a:p>
          <a:r>
            <a:rPr lang="ru-RU" sz="6000" b="0" dirty="0">
              <a:latin typeface="Arial" panose="020B0604020202020204" pitchFamily="34" charset="0"/>
              <a:cs typeface="Arial" panose="020B0604020202020204" pitchFamily="34" charset="0"/>
            </a:rPr>
            <a:t>5001 </a:t>
          </a:r>
          <a:r>
            <a:rPr lang="ru-RU" sz="6000" b="0" dirty="0" err="1">
              <a:latin typeface="Arial" panose="020B0604020202020204" pitchFamily="34" charset="0"/>
              <a:cs typeface="Arial" panose="020B0604020202020204" pitchFamily="34" charset="0"/>
            </a:rPr>
            <a:t>кубометрдан</a:t>
          </a:r>
          <a:r>
            <a:rPr lang="ru-RU" sz="6000" b="0" dirty="0">
              <a:latin typeface="Arial" panose="020B0604020202020204" pitchFamily="34" charset="0"/>
              <a:cs typeface="Arial" panose="020B0604020202020204" pitchFamily="34" charset="0"/>
            </a:rPr>
            <a:t> 10 000 </a:t>
          </a:r>
          <a:r>
            <a:rPr lang="ru-RU" sz="6000" b="0" dirty="0" err="1">
              <a:latin typeface="Arial" panose="020B0604020202020204" pitchFamily="34" charset="0"/>
              <a:cs typeface="Arial" panose="020B0604020202020204" pitchFamily="34" charset="0"/>
            </a:rPr>
            <a:t>кубометргача</a:t>
          </a:r>
          <a:r>
            <a:rPr lang="ru-RU" sz="6000" b="0" dirty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ru-RU" sz="6000" b="0" dirty="0" smtClean="0">
              <a:latin typeface="Arial" panose="020B0604020202020204" pitchFamily="34" charset="0"/>
              <a:cs typeface="Arial" panose="020B0604020202020204" pitchFamily="34" charset="0"/>
            </a:rPr>
            <a:t>2500 </a:t>
          </a:r>
          <a:r>
            <a:rPr lang="ru-RU" sz="6000" b="0" dirty="0" err="1">
              <a:latin typeface="Arial" panose="020B0604020202020204" pitchFamily="34" charset="0"/>
              <a:cs typeface="Arial" panose="020B0604020202020204" pitchFamily="34" charset="0"/>
            </a:rPr>
            <a:t>сўм</a:t>
          </a:r>
          <a:endParaRPr lang="ru-RU" sz="6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88FF3C-C122-4C53-93B9-54238B6E3DAB}" type="parTrans" cxnId="{7DE657C3-3BFC-48EE-ACB1-615206B03017}">
      <dgm:prSet/>
      <dgm:spPr/>
      <dgm:t>
        <a:bodyPr/>
        <a:lstStyle/>
        <a:p>
          <a:endParaRPr lang="ru-RU" sz="5500" b="0"/>
        </a:p>
      </dgm:t>
    </dgm:pt>
    <dgm:pt modelId="{2B810B19-364D-4D87-A9B4-7C536DE395FB}" type="sibTrans" cxnId="{7DE657C3-3BFC-48EE-ACB1-615206B03017}">
      <dgm:prSet/>
      <dgm:spPr/>
      <dgm:t>
        <a:bodyPr/>
        <a:lstStyle/>
        <a:p>
          <a:endParaRPr lang="ru-RU" sz="5500" b="0"/>
        </a:p>
      </dgm:t>
    </dgm:pt>
    <dgm:pt modelId="{2C2E4892-C975-4F5E-9A33-EFD27068A31C}">
      <dgm:prSet phldrT="[Текст]" custT="1"/>
      <dgm:spPr/>
      <dgm:t>
        <a:bodyPr/>
        <a:lstStyle/>
        <a:p>
          <a:r>
            <a:rPr lang="ru-RU" sz="6000" b="0" dirty="0">
              <a:latin typeface="Arial" panose="020B0604020202020204" pitchFamily="34" charset="0"/>
              <a:cs typeface="Arial" panose="020B0604020202020204" pitchFamily="34" charset="0"/>
            </a:rPr>
            <a:t>10 001 </a:t>
          </a:r>
          <a:r>
            <a:rPr lang="ru-RU" sz="6000" b="0" dirty="0" err="1">
              <a:latin typeface="Arial" panose="020B0604020202020204" pitchFamily="34" charset="0"/>
              <a:cs typeface="Arial" panose="020B0604020202020204" pitchFamily="34" charset="0"/>
            </a:rPr>
            <a:t>кубометрдан</a:t>
          </a:r>
          <a:r>
            <a:rPr lang="ru-RU" sz="60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6000" b="0" dirty="0" err="1">
              <a:latin typeface="Arial" panose="020B0604020202020204" pitchFamily="34" charset="0"/>
              <a:cs typeface="Arial" panose="020B0604020202020204" pitchFamily="34" charset="0"/>
            </a:rPr>
            <a:t>кейин</a:t>
          </a:r>
          <a:r>
            <a:rPr lang="ru-RU" sz="6000" b="0" dirty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ru-RU" sz="6000" b="0" dirty="0" smtClean="0">
              <a:latin typeface="Arial" panose="020B0604020202020204" pitchFamily="34" charset="0"/>
              <a:cs typeface="Arial" panose="020B0604020202020204" pitchFamily="34" charset="0"/>
            </a:rPr>
            <a:t>3000 </a:t>
          </a:r>
          <a:r>
            <a:rPr lang="ru-RU" sz="6000" b="0" dirty="0" err="1">
              <a:latin typeface="Arial" panose="020B0604020202020204" pitchFamily="34" charset="0"/>
              <a:cs typeface="Arial" panose="020B0604020202020204" pitchFamily="34" charset="0"/>
            </a:rPr>
            <a:t>сўм</a:t>
          </a:r>
          <a:endParaRPr lang="ru-RU" sz="6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2BDF01-16CF-4B5A-AAB4-C6AFFC28AB61}" type="parTrans" cxnId="{30D01103-2158-4AC7-B4BD-7A072E10D069}">
      <dgm:prSet/>
      <dgm:spPr/>
      <dgm:t>
        <a:bodyPr/>
        <a:lstStyle/>
        <a:p>
          <a:endParaRPr lang="ru-RU" b="0"/>
        </a:p>
      </dgm:t>
    </dgm:pt>
    <dgm:pt modelId="{A1A8C122-A4CF-4CAC-9FDA-B76C2A655293}" type="sibTrans" cxnId="{30D01103-2158-4AC7-B4BD-7A072E10D069}">
      <dgm:prSet/>
      <dgm:spPr/>
      <dgm:t>
        <a:bodyPr/>
        <a:lstStyle/>
        <a:p>
          <a:endParaRPr lang="ru-RU" b="0"/>
        </a:p>
      </dgm:t>
    </dgm:pt>
    <dgm:pt modelId="{2B19DDC5-AC6C-4453-9B59-8CFB4764B04E}" type="pres">
      <dgm:prSet presAssocID="{33A33899-3C93-4BE7-BD3A-169AC72E982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CBD2592-1C71-43DB-B703-42474F03ED5B}" type="pres">
      <dgm:prSet presAssocID="{7D5F9B9C-A8F1-4867-820A-721FC00AF3FA}" presName="root" presStyleCnt="0"/>
      <dgm:spPr/>
    </dgm:pt>
    <dgm:pt modelId="{B583A082-74CC-4EF6-8217-F92B9B545771}" type="pres">
      <dgm:prSet presAssocID="{7D5F9B9C-A8F1-4867-820A-721FC00AF3FA}" presName="rootComposite" presStyleCnt="0"/>
      <dgm:spPr/>
    </dgm:pt>
    <dgm:pt modelId="{696E3CD4-621E-49FC-9BD5-09597BA353E4}" type="pres">
      <dgm:prSet presAssocID="{7D5F9B9C-A8F1-4867-820A-721FC00AF3FA}" presName="rootText" presStyleLbl="node1" presStyleIdx="0" presStyleCnt="1" custScaleX="461255" custScaleY="160628" custLinFactNeighborX="8259" custLinFactNeighborY="-16074"/>
      <dgm:spPr/>
      <dgm:t>
        <a:bodyPr/>
        <a:lstStyle/>
        <a:p>
          <a:endParaRPr lang="ru-RU"/>
        </a:p>
      </dgm:t>
    </dgm:pt>
    <dgm:pt modelId="{D5DE4C81-04A2-429D-8449-4A1380CCB88F}" type="pres">
      <dgm:prSet presAssocID="{7D5F9B9C-A8F1-4867-820A-721FC00AF3FA}" presName="rootConnector" presStyleLbl="node1" presStyleIdx="0" presStyleCnt="1"/>
      <dgm:spPr/>
      <dgm:t>
        <a:bodyPr/>
        <a:lstStyle/>
        <a:p>
          <a:endParaRPr lang="ru-RU"/>
        </a:p>
      </dgm:t>
    </dgm:pt>
    <dgm:pt modelId="{DAEB1BB5-E953-4C55-AED3-8FAC7C8A6D5D}" type="pres">
      <dgm:prSet presAssocID="{7D5F9B9C-A8F1-4867-820A-721FC00AF3FA}" presName="childShape" presStyleCnt="0"/>
      <dgm:spPr/>
    </dgm:pt>
    <dgm:pt modelId="{3D84923E-9891-40B6-A667-5F53009948E3}" type="pres">
      <dgm:prSet presAssocID="{35F8F816-D6BE-44D6-9E8F-40537750A652}" presName="Name13" presStyleLbl="parChTrans1D2" presStyleIdx="0" presStyleCnt="5"/>
      <dgm:spPr/>
      <dgm:t>
        <a:bodyPr/>
        <a:lstStyle/>
        <a:p>
          <a:endParaRPr lang="ru-RU"/>
        </a:p>
      </dgm:t>
    </dgm:pt>
    <dgm:pt modelId="{38380225-F1FF-4591-BD82-266EDDC75E48}" type="pres">
      <dgm:prSet presAssocID="{607C1235-C247-4175-B4F8-E6FC216A53A2}" presName="childText" presStyleLbl="bgAcc1" presStyleIdx="0" presStyleCnt="5" custScaleX="710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1FF5E2-BEE0-492C-8A1A-C84AEFAC89C5}" type="pres">
      <dgm:prSet presAssocID="{20544FEF-D2B1-45FC-9339-471453AE0FA3}" presName="Name13" presStyleLbl="parChTrans1D2" presStyleIdx="1" presStyleCnt="5"/>
      <dgm:spPr/>
      <dgm:t>
        <a:bodyPr/>
        <a:lstStyle/>
        <a:p>
          <a:endParaRPr lang="ru-RU"/>
        </a:p>
      </dgm:t>
    </dgm:pt>
    <dgm:pt modelId="{86A81A1B-6D31-4BCF-A35D-3E3F8847FA82}" type="pres">
      <dgm:prSet presAssocID="{F8DA65CE-5901-4219-91C4-C23BA0B0708B}" presName="childText" presStyleLbl="bgAcc1" presStyleIdx="1" presStyleCnt="5" custScaleX="710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071C9-607A-4C5E-906A-58386F8B058F}" type="pres">
      <dgm:prSet presAssocID="{1835BF34-28E8-4B95-89FC-78F67768BF03}" presName="Name13" presStyleLbl="parChTrans1D2" presStyleIdx="2" presStyleCnt="5"/>
      <dgm:spPr/>
      <dgm:t>
        <a:bodyPr/>
        <a:lstStyle/>
        <a:p>
          <a:endParaRPr lang="ru-RU"/>
        </a:p>
      </dgm:t>
    </dgm:pt>
    <dgm:pt modelId="{FFD080EB-5A61-4C5A-A411-FE65C3DFA812}" type="pres">
      <dgm:prSet presAssocID="{D96FF398-3CF4-4953-BA64-69B7B35DE830}" presName="childText" presStyleLbl="bgAcc1" presStyleIdx="2" presStyleCnt="5" custScaleX="710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40791-17CF-4725-9DAE-42434792F0CE}" type="pres">
      <dgm:prSet presAssocID="{BB88FF3C-C122-4C53-93B9-54238B6E3DAB}" presName="Name13" presStyleLbl="parChTrans1D2" presStyleIdx="3" presStyleCnt="5"/>
      <dgm:spPr/>
      <dgm:t>
        <a:bodyPr/>
        <a:lstStyle/>
        <a:p>
          <a:endParaRPr lang="ru-RU"/>
        </a:p>
      </dgm:t>
    </dgm:pt>
    <dgm:pt modelId="{93128FE4-89CB-4052-9BF7-869FD41BD424}" type="pres">
      <dgm:prSet presAssocID="{148A1752-5C63-4233-8653-3869699DB7F2}" presName="childText" presStyleLbl="bgAcc1" presStyleIdx="3" presStyleCnt="5" custScaleX="710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7AF68-4CEE-4EC4-9A9B-1E88C3236334}" type="pres">
      <dgm:prSet presAssocID="{5E2BDF01-16CF-4B5A-AAB4-C6AFFC28AB61}" presName="Name13" presStyleLbl="parChTrans1D2" presStyleIdx="4" presStyleCnt="5"/>
      <dgm:spPr/>
      <dgm:t>
        <a:bodyPr/>
        <a:lstStyle/>
        <a:p>
          <a:endParaRPr lang="ru-RU"/>
        </a:p>
      </dgm:t>
    </dgm:pt>
    <dgm:pt modelId="{60C8FC9C-0EB9-40CA-AA27-6C3709978437}" type="pres">
      <dgm:prSet presAssocID="{2C2E4892-C975-4F5E-9A33-EFD27068A31C}" presName="childText" presStyleLbl="bgAcc1" presStyleIdx="4" presStyleCnt="5" custScaleX="710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B46E7D-A73C-450C-ACA5-15E90FA59E6C}" type="presOf" srcId="{5E2BDF01-16CF-4B5A-AAB4-C6AFFC28AB61}" destId="{E737AF68-4CEE-4EC4-9A9B-1E88C3236334}" srcOrd="0" destOrd="0" presId="urn:microsoft.com/office/officeart/2005/8/layout/hierarchy3"/>
    <dgm:cxn modelId="{BB9E5EC7-8AC7-4113-87CC-5A6042F9DCFA}" type="presOf" srcId="{33A33899-3C93-4BE7-BD3A-169AC72E9826}" destId="{2B19DDC5-AC6C-4453-9B59-8CFB4764B04E}" srcOrd="0" destOrd="0" presId="urn:microsoft.com/office/officeart/2005/8/layout/hierarchy3"/>
    <dgm:cxn modelId="{3D149F02-0C98-45E6-8D20-B75C7EB95F92}" type="presOf" srcId="{D96FF398-3CF4-4953-BA64-69B7B35DE830}" destId="{FFD080EB-5A61-4C5A-A411-FE65C3DFA812}" srcOrd="0" destOrd="0" presId="urn:microsoft.com/office/officeart/2005/8/layout/hierarchy3"/>
    <dgm:cxn modelId="{E7A7A1B1-7890-4E64-A824-C16DACA3A384}" type="presOf" srcId="{20544FEF-D2B1-45FC-9339-471453AE0FA3}" destId="{611FF5E2-BEE0-492C-8A1A-C84AEFAC89C5}" srcOrd="0" destOrd="0" presId="urn:microsoft.com/office/officeart/2005/8/layout/hierarchy3"/>
    <dgm:cxn modelId="{DE106F62-0F63-4E53-8C9E-945ACA5304C1}" srcId="{7D5F9B9C-A8F1-4867-820A-721FC00AF3FA}" destId="{F8DA65CE-5901-4219-91C4-C23BA0B0708B}" srcOrd="1" destOrd="0" parTransId="{20544FEF-D2B1-45FC-9339-471453AE0FA3}" sibTransId="{8FD53CDA-D151-4429-8051-3EEA8CA8F48E}"/>
    <dgm:cxn modelId="{4433CAA4-FBBA-4D9D-B237-C584555D36E1}" srcId="{7D5F9B9C-A8F1-4867-820A-721FC00AF3FA}" destId="{D96FF398-3CF4-4953-BA64-69B7B35DE830}" srcOrd="2" destOrd="0" parTransId="{1835BF34-28E8-4B95-89FC-78F67768BF03}" sibTransId="{97DF774C-119A-4E74-AA13-8225ADAF8BAA}"/>
    <dgm:cxn modelId="{887A5AF3-039D-4B41-BDA8-C191AAA5D102}" srcId="{7D5F9B9C-A8F1-4867-820A-721FC00AF3FA}" destId="{607C1235-C247-4175-B4F8-E6FC216A53A2}" srcOrd="0" destOrd="0" parTransId="{35F8F816-D6BE-44D6-9E8F-40537750A652}" sibTransId="{1756B2B9-5AE9-4362-883B-54EAC173308B}"/>
    <dgm:cxn modelId="{60474C39-1FE1-4980-A1C1-71F666EC8882}" srcId="{33A33899-3C93-4BE7-BD3A-169AC72E9826}" destId="{7D5F9B9C-A8F1-4867-820A-721FC00AF3FA}" srcOrd="0" destOrd="0" parTransId="{3C16595F-4ECC-4363-BBCC-7D39EEDE83C0}" sibTransId="{95D80FC2-B670-4C29-A1F5-517FF277B1F4}"/>
    <dgm:cxn modelId="{4050708C-398F-49F0-98DB-9D6972BEC609}" type="presOf" srcId="{1835BF34-28E8-4B95-89FC-78F67768BF03}" destId="{B76071C9-607A-4C5E-906A-58386F8B058F}" srcOrd="0" destOrd="0" presId="urn:microsoft.com/office/officeart/2005/8/layout/hierarchy3"/>
    <dgm:cxn modelId="{43A00411-357A-4FD0-B89D-E845E2AB2C26}" type="presOf" srcId="{148A1752-5C63-4233-8653-3869699DB7F2}" destId="{93128FE4-89CB-4052-9BF7-869FD41BD424}" srcOrd="0" destOrd="0" presId="urn:microsoft.com/office/officeart/2005/8/layout/hierarchy3"/>
    <dgm:cxn modelId="{7DE657C3-3BFC-48EE-ACB1-615206B03017}" srcId="{7D5F9B9C-A8F1-4867-820A-721FC00AF3FA}" destId="{148A1752-5C63-4233-8653-3869699DB7F2}" srcOrd="3" destOrd="0" parTransId="{BB88FF3C-C122-4C53-93B9-54238B6E3DAB}" sibTransId="{2B810B19-364D-4D87-A9B4-7C536DE395FB}"/>
    <dgm:cxn modelId="{617A8517-C8E3-44ED-A7E7-8B362FE95CE6}" type="presOf" srcId="{607C1235-C247-4175-B4F8-E6FC216A53A2}" destId="{38380225-F1FF-4591-BD82-266EDDC75E48}" srcOrd="0" destOrd="0" presId="urn:microsoft.com/office/officeart/2005/8/layout/hierarchy3"/>
    <dgm:cxn modelId="{30D01103-2158-4AC7-B4BD-7A072E10D069}" srcId="{7D5F9B9C-A8F1-4867-820A-721FC00AF3FA}" destId="{2C2E4892-C975-4F5E-9A33-EFD27068A31C}" srcOrd="4" destOrd="0" parTransId="{5E2BDF01-16CF-4B5A-AAB4-C6AFFC28AB61}" sibTransId="{A1A8C122-A4CF-4CAC-9FDA-B76C2A655293}"/>
    <dgm:cxn modelId="{1C1CAE93-BFF1-4D09-AEB0-02B339B1FF10}" type="presOf" srcId="{F8DA65CE-5901-4219-91C4-C23BA0B0708B}" destId="{86A81A1B-6D31-4BCF-A35D-3E3F8847FA82}" srcOrd="0" destOrd="0" presId="urn:microsoft.com/office/officeart/2005/8/layout/hierarchy3"/>
    <dgm:cxn modelId="{145483A1-2D43-4E6E-9DAF-093CFD97251C}" type="presOf" srcId="{7D5F9B9C-A8F1-4867-820A-721FC00AF3FA}" destId="{D5DE4C81-04A2-429D-8449-4A1380CCB88F}" srcOrd="1" destOrd="0" presId="urn:microsoft.com/office/officeart/2005/8/layout/hierarchy3"/>
    <dgm:cxn modelId="{3190A307-0FD4-421C-A45A-EF9F81B76964}" type="presOf" srcId="{2C2E4892-C975-4F5E-9A33-EFD27068A31C}" destId="{60C8FC9C-0EB9-40CA-AA27-6C3709978437}" srcOrd="0" destOrd="0" presId="urn:microsoft.com/office/officeart/2005/8/layout/hierarchy3"/>
    <dgm:cxn modelId="{BA26A8A1-6654-4B5A-AAB9-2AABE1843DBA}" type="presOf" srcId="{35F8F816-D6BE-44D6-9E8F-40537750A652}" destId="{3D84923E-9891-40B6-A667-5F53009948E3}" srcOrd="0" destOrd="0" presId="urn:microsoft.com/office/officeart/2005/8/layout/hierarchy3"/>
    <dgm:cxn modelId="{F6958A5F-C2CD-438C-9D2F-A22CCDDE9D2D}" type="presOf" srcId="{7D5F9B9C-A8F1-4867-820A-721FC00AF3FA}" destId="{696E3CD4-621E-49FC-9BD5-09597BA353E4}" srcOrd="0" destOrd="0" presId="urn:microsoft.com/office/officeart/2005/8/layout/hierarchy3"/>
    <dgm:cxn modelId="{5AD5C98B-4DB8-4F08-8D7E-202263AFC5ED}" type="presOf" srcId="{BB88FF3C-C122-4C53-93B9-54238B6E3DAB}" destId="{3E440791-17CF-4725-9DAE-42434792F0CE}" srcOrd="0" destOrd="0" presId="urn:microsoft.com/office/officeart/2005/8/layout/hierarchy3"/>
    <dgm:cxn modelId="{C69F42BD-85F1-4662-8AA5-581E4C1BFA05}" type="presParOf" srcId="{2B19DDC5-AC6C-4453-9B59-8CFB4764B04E}" destId="{6CBD2592-1C71-43DB-B703-42474F03ED5B}" srcOrd="0" destOrd="0" presId="urn:microsoft.com/office/officeart/2005/8/layout/hierarchy3"/>
    <dgm:cxn modelId="{7226B473-C01C-4C87-AB87-3D18E2A3E1C4}" type="presParOf" srcId="{6CBD2592-1C71-43DB-B703-42474F03ED5B}" destId="{B583A082-74CC-4EF6-8217-F92B9B545771}" srcOrd="0" destOrd="0" presId="urn:microsoft.com/office/officeart/2005/8/layout/hierarchy3"/>
    <dgm:cxn modelId="{B47E7440-C431-43A9-89D2-7EF7A6157173}" type="presParOf" srcId="{B583A082-74CC-4EF6-8217-F92B9B545771}" destId="{696E3CD4-621E-49FC-9BD5-09597BA353E4}" srcOrd="0" destOrd="0" presId="urn:microsoft.com/office/officeart/2005/8/layout/hierarchy3"/>
    <dgm:cxn modelId="{A9C95251-512C-4714-8B73-346E51D17AAA}" type="presParOf" srcId="{B583A082-74CC-4EF6-8217-F92B9B545771}" destId="{D5DE4C81-04A2-429D-8449-4A1380CCB88F}" srcOrd="1" destOrd="0" presId="urn:microsoft.com/office/officeart/2005/8/layout/hierarchy3"/>
    <dgm:cxn modelId="{DAC5E483-273D-4489-AFD5-55083A790617}" type="presParOf" srcId="{6CBD2592-1C71-43DB-B703-42474F03ED5B}" destId="{DAEB1BB5-E953-4C55-AED3-8FAC7C8A6D5D}" srcOrd="1" destOrd="0" presId="urn:microsoft.com/office/officeart/2005/8/layout/hierarchy3"/>
    <dgm:cxn modelId="{9843A595-9034-47BC-B709-3A3CDF5F88EA}" type="presParOf" srcId="{DAEB1BB5-E953-4C55-AED3-8FAC7C8A6D5D}" destId="{3D84923E-9891-40B6-A667-5F53009948E3}" srcOrd="0" destOrd="0" presId="urn:microsoft.com/office/officeart/2005/8/layout/hierarchy3"/>
    <dgm:cxn modelId="{972DACA9-26F6-4634-AE5A-492BD9BA7B7E}" type="presParOf" srcId="{DAEB1BB5-E953-4C55-AED3-8FAC7C8A6D5D}" destId="{38380225-F1FF-4591-BD82-266EDDC75E48}" srcOrd="1" destOrd="0" presId="urn:microsoft.com/office/officeart/2005/8/layout/hierarchy3"/>
    <dgm:cxn modelId="{ADF09E76-8C0A-4C89-90A6-560A15758785}" type="presParOf" srcId="{DAEB1BB5-E953-4C55-AED3-8FAC7C8A6D5D}" destId="{611FF5E2-BEE0-492C-8A1A-C84AEFAC89C5}" srcOrd="2" destOrd="0" presId="urn:microsoft.com/office/officeart/2005/8/layout/hierarchy3"/>
    <dgm:cxn modelId="{DC6C6055-0E5E-4020-8458-206361BCD94F}" type="presParOf" srcId="{DAEB1BB5-E953-4C55-AED3-8FAC7C8A6D5D}" destId="{86A81A1B-6D31-4BCF-A35D-3E3F8847FA82}" srcOrd="3" destOrd="0" presId="urn:microsoft.com/office/officeart/2005/8/layout/hierarchy3"/>
    <dgm:cxn modelId="{2C3A901A-4854-413D-AA76-BCCBC3CA96DF}" type="presParOf" srcId="{DAEB1BB5-E953-4C55-AED3-8FAC7C8A6D5D}" destId="{B76071C9-607A-4C5E-906A-58386F8B058F}" srcOrd="4" destOrd="0" presId="urn:microsoft.com/office/officeart/2005/8/layout/hierarchy3"/>
    <dgm:cxn modelId="{616033FD-CC11-4B82-8710-661FF868AA55}" type="presParOf" srcId="{DAEB1BB5-E953-4C55-AED3-8FAC7C8A6D5D}" destId="{FFD080EB-5A61-4C5A-A411-FE65C3DFA812}" srcOrd="5" destOrd="0" presId="urn:microsoft.com/office/officeart/2005/8/layout/hierarchy3"/>
    <dgm:cxn modelId="{25357345-29F5-45B1-8F18-45B720E5A8AA}" type="presParOf" srcId="{DAEB1BB5-E953-4C55-AED3-8FAC7C8A6D5D}" destId="{3E440791-17CF-4725-9DAE-42434792F0CE}" srcOrd="6" destOrd="0" presId="urn:microsoft.com/office/officeart/2005/8/layout/hierarchy3"/>
    <dgm:cxn modelId="{A57AA6DC-3496-424C-9B29-28176FC7BAA0}" type="presParOf" srcId="{DAEB1BB5-E953-4C55-AED3-8FAC7C8A6D5D}" destId="{93128FE4-89CB-4052-9BF7-869FD41BD424}" srcOrd="7" destOrd="0" presId="urn:microsoft.com/office/officeart/2005/8/layout/hierarchy3"/>
    <dgm:cxn modelId="{41AD2739-C999-4C20-B732-0F1F04CD8A61}" type="presParOf" srcId="{DAEB1BB5-E953-4C55-AED3-8FAC7C8A6D5D}" destId="{E737AF68-4CEE-4EC4-9A9B-1E88C3236334}" srcOrd="8" destOrd="0" presId="urn:microsoft.com/office/officeart/2005/8/layout/hierarchy3"/>
    <dgm:cxn modelId="{AFB0CE00-1A69-4DFC-983A-D7BC9E16D110}" type="presParOf" srcId="{DAEB1BB5-E953-4C55-AED3-8FAC7C8A6D5D}" destId="{60C8FC9C-0EB9-40CA-AA27-6C3709978437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FB2DB2-C7A0-480B-8141-FC258D892DB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2CAE99-2BEA-4658-8556-6024634B175B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US" sz="30000" dirty="0">
              <a:solidFill>
                <a:schemeClr val="bg1"/>
              </a:solidFill>
            </a:rPr>
            <a:t>3</a:t>
          </a:r>
          <a:endParaRPr lang="ru-RU" sz="30000" dirty="0">
            <a:solidFill>
              <a:schemeClr val="bg1"/>
            </a:solidFill>
          </a:endParaRPr>
        </a:p>
      </dgm:t>
    </dgm:pt>
    <dgm:pt modelId="{EA19507C-77A2-4CC4-AD85-CE2C9CF94950}" type="parTrans" cxnId="{DEC3116C-A97E-4690-8FA7-08789477AE07}">
      <dgm:prSet/>
      <dgm:spPr/>
      <dgm:t>
        <a:bodyPr/>
        <a:lstStyle/>
        <a:p>
          <a:endParaRPr lang="ru-RU"/>
        </a:p>
      </dgm:t>
    </dgm:pt>
    <dgm:pt modelId="{915DA8BE-3AC2-4C3B-B4B0-16443673EFA8}" type="sibTrans" cxnId="{DEC3116C-A97E-4690-8FA7-08789477AE07}">
      <dgm:prSet/>
      <dgm:spPr/>
      <dgm:t>
        <a:bodyPr/>
        <a:lstStyle/>
        <a:p>
          <a:endParaRPr lang="ru-RU"/>
        </a:p>
      </dgm:t>
    </dgm:pt>
    <dgm:pt modelId="{5E07E354-8EA8-4D0F-98B0-C6F2CEA63031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endParaRPr lang="ru-RU" sz="8000" b="1" dirty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ru-RU" sz="8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АҲОЛИГА ФОЙДАЛАНИЛГАН ГАЗ </a:t>
          </a:r>
          <a:r>
            <a:rPr lang="en-US" sz="8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8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8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ВА ЭЛЕКТР ҲАҚИДАГИ МАЪЛУМОТЛАР ҲАР ОЙДА ЮБОРИЛАДИ</a:t>
          </a:r>
        </a:p>
        <a:p>
          <a:pPr algn="ctr"/>
          <a:endParaRPr lang="ru-RU" sz="8000" b="1" dirty="0">
            <a:solidFill>
              <a:srgbClr val="00359E"/>
            </a:solidFill>
          </a:endParaRPr>
        </a:p>
      </dgm:t>
    </dgm:pt>
    <dgm:pt modelId="{C13CC560-38D5-4475-8A89-41794F8AAD0D}" type="parTrans" cxnId="{6CCBD6F4-A283-4C49-B37E-1DA909B392EB}">
      <dgm:prSet/>
      <dgm:spPr/>
      <dgm:t>
        <a:bodyPr/>
        <a:lstStyle/>
        <a:p>
          <a:endParaRPr lang="ru-RU"/>
        </a:p>
      </dgm:t>
    </dgm:pt>
    <dgm:pt modelId="{6470EEF7-30F3-4573-AB92-0299F503BFBD}" type="sibTrans" cxnId="{6CCBD6F4-A283-4C49-B37E-1DA909B392EB}">
      <dgm:prSet/>
      <dgm:spPr/>
      <dgm:t>
        <a:bodyPr/>
        <a:lstStyle/>
        <a:p>
          <a:endParaRPr lang="ru-RU"/>
        </a:p>
      </dgm:t>
    </dgm:pt>
    <dgm:pt modelId="{1E455226-59AB-452A-82D0-17F627D57B95}" type="pres">
      <dgm:prSet presAssocID="{6BFB2DB2-C7A0-480B-8141-FC258D892DB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F24A68B-7F35-4B69-AA2B-839BDB0CBEFE}" type="pres">
      <dgm:prSet presAssocID="{252CAE99-2BEA-4658-8556-6024634B175B}" presName="thickLine" presStyleLbl="alignNode1" presStyleIdx="0" presStyleCnt="1"/>
      <dgm:spPr/>
    </dgm:pt>
    <dgm:pt modelId="{FC15FB45-173A-4D52-B7EA-C8C8453D8B54}" type="pres">
      <dgm:prSet presAssocID="{252CAE99-2BEA-4658-8556-6024634B175B}" presName="horz1" presStyleCnt="0"/>
      <dgm:spPr/>
    </dgm:pt>
    <dgm:pt modelId="{7C4D574C-31B6-4F42-B54F-1F3781B949D3}" type="pres">
      <dgm:prSet presAssocID="{252CAE99-2BEA-4658-8556-6024634B175B}" presName="tx1" presStyleLbl="revTx" presStyleIdx="0" presStyleCnt="2"/>
      <dgm:spPr/>
      <dgm:t>
        <a:bodyPr/>
        <a:lstStyle/>
        <a:p>
          <a:endParaRPr lang="ru-RU"/>
        </a:p>
      </dgm:t>
    </dgm:pt>
    <dgm:pt modelId="{38B924E7-D852-4E3F-9D89-3BD514CAD5F4}" type="pres">
      <dgm:prSet presAssocID="{252CAE99-2BEA-4658-8556-6024634B175B}" presName="vert1" presStyleCnt="0"/>
      <dgm:spPr/>
    </dgm:pt>
    <dgm:pt modelId="{E96321C8-739F-4769-AFBE-7A4190460CB7}" type="pres">
      <dgm:prSet presAssocID="{5E07E354-8EA8-4D0F-98B0-C6F2CEA63031}" presName="vertSpace2a" presStyleCnt="0"/>
      <dgm:spPr/>
    </dgm:pt>
    <dgm:pt modelId="{0C39F609-753E-4E38-8ED9-9CE2A30450A6}" type="pres">
      <dgm:prSet presAssocID="{5E07E354-8EA8-4D0F-98B0-C6F2CEA63031}" presName="horz2" presStyleCnt="0"/>
      <dgm:spPr/>
    </dgm:pt>
    <dgm:pt modelId="{F5FE48C7-4307-45B6-A337-C4AEB7D63A03}" type="pres">
      <dgm:prSet presAssocID="{5E07E354-8EA8-4D0F-98B0-C6F2CEA63031}" presName="horzSpace2" presStyleCnt="0"/>
      <dgm:spPr/>
    </dgm:pt>
    <dgm:pt modelId="{882A8883-BEC2-4E14-86E8-D0CB67E508DF}" type="pres">
      <dgm:prSet presAssocID="{5E07E354-8EA8-4D0F-98B0-C6F2CEA63031}" presName="tx2" presStyleLbl="revTx" presStyleIdx="1" presStyleCnt="2"/>
      <dgm:spPr/>
      <dgm:t>
        <a:bodyPr/>
        <a:lstStyle/>
        <a:p>
          <a:endParaRPr lang="ru-RU"/>
        </a:p>
      </dgm:t>
    </dgm:pt>
    <dgm:pt modelId="{6D571CFC-7940-4DEB-91BC-AA2DDFBB76D3}" type="pres">
      <dgm:prSet presAssocID="{5E07E354-8EA8-4D0F-98B0-C6F2CEA63031}" presName="vert2" presStyleCnt="0"/>
      <dgm:spPr/>
    </dgm:pt>
    <dgm:pt modelId="{5832B3A8-EC50-42CE-B3CF-C41CC810BAD2}" type="pres">
      <dgm:prSet presAssocID="{5E07E354-8EA8-4D0F-98B0-C6F2CEA63031}" presName="thinLine2b" presStyleLbl="callout" presStyleIdx="0" presStyleCnt="1"/>
      <dgm:spPr/>
    </dgm:pt>
    <dgm:pt modelId="{40E455A5-A64E-4709-807D-AC6B8F243E13}" type="pres">
      <dgm:prSet presAssocID="{5E07E354-8EA8-4D0F-98B0-C6F2CEA63031}" presName="vertSpace2b" presStyleCnt="0"/>
      <dgm:spPr/>
    </dgm:pt>
  </dgm:ptLst>
  <dgm:cxnLst>
    <dgm:cxn modelId="{C14E7039-E8C4-4FD3-AB69-03FA980F809E}" type="presOf" srcId="{6BFB2DB2-C7A0-480B-8141-FC258D892DBC}" destId="{1E455226-59AB-452A-82D0-17F627D57B95}" srcOrd="0" destOrd="0" presId="urn:microsoft.com/office/officeart/2008/layout/LinedList"/>
    <dgm:cxn modelId="{6CCBD6F4-A283-4C49-B37E-1DA909B392EB}" srcId="{252CAE99-2BEA-4658-8556-6024634B175B}" destId="{5E07E354-8EA8-4D0F-98B0-C6F2CEA63031}" srcOrd="0" destOrd="0" parTransId="{C13CC560-38D5-4475-8A89-41794F8AAD0D}" sibTransId="{6470EEF7-30F3-4573-AB92-0299F503BFBD}"/>
    <dgm:cxn modelId="{DEC3116C-A97E-4690-8FA7-08789477AE07}" srcId="{6BFB2DB2-C7A0-480B-8141-FC258D892DBC}" destId="{252CAE99-2BEA-4658-8556-6024634B175B}" srcOrd="0" destOrd="0" parTransId="{EA19507C-77A2-4CC4-AD85-CE2C9CF94950}" sibTransId="{915DA8BE-3AC2-4C3B-B4B0-16443673EFA8}"/>
    <dgm:cxn modelId="{136653A3-B8B7-424D-BFD3-8AC4E3A78BA4}" type="presOf" srcId="{5E07E354-8EA8-4D0F-98B0-C6F2CEA63031}" destId="{882A8883-BEC2-4E14-86E8-D0CB67E508DF}" srcOrd="0" destOrd="0" presId="urn:microsoft.com/office/officeart/2008/layout/LinedList"/>
    <dgm:cxn modelId="{70FE8E3C-731B-49D1-872C-8F95F134B6DC}" type="presOf" srcId="{252CAE99-2BEA-4658-8556-6024634B175B}" destId="{7C4D574C-31B6-4F42-B54F-1F3781B949D3}" srcOrd="0" destOrd="0" presId="urn:microsoft.com/office/officeart/2008/layout/LinedList"/>
    <dgm:cxn modelId="{01FB8724-7135-4349-BAEC-AF36EBE6CBE3}" type="presParOf" srcId="{1E455226-59AB-452A-82D0-17F627D57B95}" destId="{0F24A68B-7F35-4B69-AA2B-839BDB0CBEFE}" srcOrd="0" destOrd="0" presId="urn:microsoft.com/office/officeart/2008/layout/LinedList"/>
    <dgm:cxn modelId="{8A8101E9-0D98-49E3-88E8-129AD62BF2B7}" type="presParOf" srcId="{1E455226-59AB-452A-82D0-17F627D57B95}" destId="{FC15FB45-173A-4D52-B7EA-C8C8453D8B54}" srcOrd="1" destOrd="0" presId="urn:microsoft.com/office/officeart/2008/layout/LinedList"/>
    <dgm:cxn modelId="{7F845DE7-8EBB-4B4C-A725-9BF4BFD9D3D5}" type="presParOf" srcId="{FC15FB45-173A-4D52-B7EA-C8C8453D8B54}" destId="{7C4D574C-31B6-4F42-B54F-1F3781B949D3}" srcOrd="0" destOrd="0" presId="urn:microsoft.com/office/officeart/2008/layout/LinedList"/>
    <dgm:cxn modelId="{C2C028B9-9742-4039-9687-0FB6AEEFCAE2}" type="presParOf" srcId="{FC15FB45-173A-4D52-B7EA-C8C8453D8B54}" destId="{38B924E7-D852-4E3F-9D89-3BD514CAD5F4}" srcOrd="1" destOrd="0" presId="urn:microsoft.com/office/officeart/2008/layout/LinedList"/>
    <dgm:cxn modelId="{AE518FCF-5D33-4242-80A5-F8E6C9A6C203}" type="presParOf" srcId="{38B924E7-D852-4E3F-9D89-3BD514CAD5F4}" destId="{E96321C8-739F-4769-AFBE-7A4190460CB7}" srcOrd="0" destOrd="0" presId="urn:microsoft.com/office/officeart/2008/layout/LinedList"/>
    <dgm:cxn modelId="{CA408416-25A4-4CD4-80B1-ABA78A58DBEF}" type="presParOf" srcId="{38B924E7-D852-4E3F-9D89-3BD514CAD5F4}" destId="{0C39F609-753E-4E38-8ED9-9CE2A30450A6}" srcOrd="1" destOrd="0" presId="urn:microsoft.com/office/officeart/2008/layout/LinedList"/>
    <dgm:cxn modelId="{9DFA4199-47B5-46D1-940D-9087E1457AA0}" type="presParOf" srcId="{0C39F609-753E-4E38-8ED9-9CE2A30450A6}" destId="{F5FE48C7-4307-45B6-A337-C4AEB7D63A03}" srcOrd="0" destOrd="0" presId="urn:microsoft.com/office/officeart/2008/layout/LinedList"/>
    <dgm:cxn modelId="{515F262E-A25D-4C3A-8776-FACA1B186A16}" type="presParOf" srcId="{0C39F609-753E-4E38-8ED9-9CE2A30450A6}" destId="{882A8883-BEC2-4E14-86E8-D0CB67E508DF}" srcOrd="1" destOrd="0" presId="urn:microsoft.com/office/officeart/2008/layout/LinedList"/>
    <dgm:cxn modelId="{3EE78FD5-70DA-40F6-9813-646E372821B0}" type="presParOf" srcId="{0C39F609-753E-4E38-8ED9-9CE2A30450A6}" destId="{6D571CFC-7940-4DEB-91BC-AA2DDFBB76D3}" srcOrd="2" destOrd="0" presId="urn:microsoft.com/office/officeart/2008/layout/LinedList"/>
    <dgm:cxn modelId="{3430B04F-AA5B-489C-9FE7-4D64AC24A076}" type="presParOf" srcId="{38B924E7-D852-4E3F-9D89-3BD514CAD5F4}" destId="{5832B3A8-EC50-42CE-B3CF-C41CC810BAD2}" srcOrd="2" destOrd="0" presId="urn:microsoft.com/office/officeart/2008/layout/LinedList"/>
    <dgm:cxn modelId="{00E0DDC1-7690-4AF8-B3A2-3018E25B6BAA}" type="presParOf" srcId="{38B924E7-D852-4E3F-9D89-3BD514CAD5F4}" destId="{40E455A5-A64E-4709-807D-AC6B8F243E13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FB2DB2-C7A0-480B-8141-FC258D892DB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2CAE99-2BEA-4658-8556-6024634B175B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US" sz="30000" dirty="0">
              <a:solidFill>
                <a:schemeClr val="bg1"/>
              </a:solidFill>
            </a:rPr>
            <a:t>4</a:t>
          </a:r>
          <a:endParaRPr lang="ru-RU" sz="30000" dirty="0">
            <a:solidFill>
              <a:schemeClr val="bg1"/>
            </a:solidFill>
          </a:endParaRPr>
        </a:p>
      </dgm:t>
    </dgm:pt>
    <dgm:pt modelId="{EA19507C-77A2-4CC4-AD85-CE2C9CF94950}" type="parTrans" cxnId="{DEC3116C-A97E-4690-8FA7-08789477AE07}">
      <dgm:prSet/>
      <dgm:spPr/>
      <dgm:t>
        <a:bodyPr/>
        <a:lstStyle/>
        <a:p>
          <a:endParaRPr lang="ru-RU"/>
        </a:p>
      </dgm:t>
    </dgm:pt>
    <dgm:pt modelId="{915DA8BE-3AC2-4C3B-B4B0-16443673EFA8}" type="sibTrans" cxnId="{DEC3116C-A97E-4690-8FA7-08789477AE07}">
      <dgm:prSet/>
      <dgm:spPr/>
      <dgm:t>
        <a:bodyPr/>
        <a:lstStyle/>
        <a:p>
          <a:endParaRPr lang="ru-RU"/>
        </a:p>
      </dgm:t>
    </dgm:pt>
    <dgm:pt modelId="{5E07E354-8EA8-4D0F-98B0-C6F2CEA63031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8000" b="1" dirty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8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ЭҲТИЁЖМАНД ОИЛАЛАРГА МЕЪЁРДАН ОРТИҚ ИШЛАТИЛГАН ЭЛЕКТР ВА ГАЗ УЧУН ПУЛ БЕРИЛАДИ</a:t>
          </a:r>
        </a:p>
        <a:p>
          <a:endParaRPr lang="ru-RU" sz="8000" b="1" dirty="0">
            <a:solidFill>
              <a:srgbClr val="00359E"/>
            </a:solidFill>
          </a:endParaRPr>
        </a:p>
      </dgm:t>
    </dgm:pt>
    <dgm:pt modelId="{C13CC560-38D5-4475-8A89-41794F8AAD0D}" type="parTrans" cxnId="{6CCBD6F4-A283-4C49-B37E-1DA909B392EB}">
      <dgm:prSet/>
      <dgm:spPr/>
      <dgm:t>
        <a:bodyPr/>
        <a:lstStyle/>
        <a:p>
          <a:endParaRPr lang="ru-RU"/>
        </a:p>
      </dgm:t>
    </dgm:pt>
    <dgm:pt modelId="{6470EEF7-30F3-4573-AB92-0299F503BFBD}" type="sibTrans" cxnId="{6CCBD6F4-A283-4C49-B37E-1DA909B392EB}">
      <dgm:prSet/>
      <dgm:spPr/>
      <dgm:t>
        <a:bodyPr/>
        <a:lstStyle/>
        <a:p>
          <a:endParaRPr lang="ru-RU"/>
        </a:p>
      </dgm:t>
    </dgm:pt>
    <dgm:pt modelId="{1E455226-59AB-452A-82D0-17F627D57B95}" type="pres">
      <dgm:prSet presAssocID="{6BFB2DB2-C7A0-480B-8141-FC258D892DB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F24A68B-7F35-4B69-AA2B-839BDB0CBEFE}" type="pres">
      <dgm:prSet presAssocID="{252CAE99-2BEA-4658-8556-6024634B175B}" presName="thickLine" presStyleLbl="alignNode1" presStyleIdx="0" presStyleCnt="1"/>
      <dgm:spPr/>
    </dgm:pt>
    <dgm:pt modelId="{FC15FB45-173A-4D52-B7EA-C8C8453D8B54}" type="pres">
      <dgm:prSet presAssocID="{252CAE99-2BEA-4658-8556-6024634B175B}" presName="horz1" presStyleCnt="0"/>
      <dgm:spPr/>
    </dgm:pt>
    <dgm:pt modelId="{7C4D574C-31B6-4F42-B54F-1F3781B949D3}" type="pres">
      <dgm:prSet presAssocID="{252CAE99-2BEA-4658-8556-6024634B175B}" presName="tx1" presStyleLbl="revTx" presStyleIdx="0" presStyleCnt="2" custLinFactNeighborX="-1754" custLinFactNeighborY="-913"/>
      <dgm:spPr/>
      <dgm:t>
        <a:bodyPr/>
        <a:lstStyle/>
        <a:p>
          <a:endParaRPr lang="ru-RU"/>
        </a:p>
      </dgm:t>
    </dgm:pt>
    <dgm:pt modelId="{38B924E7-D852-4E3F-9D89-3BD514CAD5F4}" type="pres">
      <dgm:prSet presAssocID="{252CAE99-2BEA-4658-8556-6024634B175B}" presName="vert1" presStyleCnt="0"/>
      <dgm:spPr/>
    </dgm:pt>
    <dgm:pt modelId="{E96321C8-739F-4769-AFBE-7A4190460CB7}" type="pres">
      <dgm:prSet presAssocID="{5E07E354-8EA8-4D0F-98B0-C6F2CEA63031}" presName="vertSpace2a" presStyleCnt="0"/>
      <dgm:spPr/>
    </dgm:pt>
    <dgm:pt modelId="{0C39F609-753E-4E38-8ED9-9CE2A30450A6}" type="pres">
      <dgm:prSet presAssocID="{5E07E354-8EA8-4D0F-98B0-C6F2CEA63031}" presName="horz2" presStyleCnt="0"/>
      <dgm:spPr/>
    </dgm:pt>
    <dgm:pt modelId="{F5FE48C7-4307-45B6-A337-C4AEB7D63A03}" type="pres">
      <dgm:prSet presAssocID="{5E07E354-8EA8-4D0F-98B0-C6F2CEA63031}" presName="horzSpace2" presStyleCnt="0"/>
      <dgm:spPr/>
    </dgm:pt>
    <dgm:pt modelId="{882A8883-BEC2-4E14-86E8-D0CB67E508DF}" type="pres">
      <dgm:prSet presAssocID="{5E07E354-8EA8-4D0F-98B0-C6F2CEA63031}" presName="tx2" presStyleLbl="revTx" presStyleIdx="1" presStyleCnt="2"/>
      <dgm:spPr/>
      <dgm:t>
        <a:bodyPr/>
        <a:lstStyle/>
        <a:p>
          <a:endParaRPr lang="ru-RU"/>
        </a:p>
      </dgm:t>
    </dgm:pt>
    <dgm:pt modelId="{6D571CFC-7940-4DEB-91BC-AA2DDFBB76D3}" type="pres">
      <dgm:prSet presAssocID="{5E07E354-8EA8-4D0F-98B0-C6F2CEA63031}" presName="vert2" presStyleCnt="0"/>
      <dgm:spPr/>
    </dgm:pt>
    <dgm:pt modelId="{5832B3A8-EC50-42CE-B3CF-C41CC810BAD2}" type="pres">
      <dgm:prSet presAssocID="{5E07E354-8EA8-4D0F-98B0-C6F2CEA63031}" presName="thinLine2b" presStyleLbl="callout" presStyleIdx="0" presStyleCnt="1"/>
      <dgm:spPr/>
    </dgm:pt>
    <dgm:pt modelId="{40E455A5-A64E-4709-807D-AC6B8F243E13}" type="pres">
      <dgm:prSet presAssocID="{5E07E354-8EA8-4D0F-98B0-C6F2CEA63031}" presName="vertSpace2b" presStyleCnt="0"/>
      <dgm:spPr/>
    </dgm:pt>
  </dgm:ptLst>
  <dgm:cxnLst>
    <dgm:cxn modelId="{C14E7039-E8C4-4FD3-AB69-03FA980F809E}" type="presOf" srcId="{6BFB2DB2-C7A0-480B-8141-FC258D892DBC}" destId="{1E455226-59AB-452A-82D0-17F627D57B95}" srcOrd="0" destOrd="0" presId="urn:microsoft.com/office/officeart/2008/layout/LinedList"/>
    <dgm:cxn modelId="{6CCBD6F4-A283-4C49-B37E-1DA909B392EB}" srcId="{252CAE99-2BEA-4658-8556-6024634B175B}" destId="{5E07E354-8EA8-4D0F-98B0-C6F2CEA63031}" srcOrd="0" destOrd="0" parTransId="{C13CC560-38D5-4475-8A89-41794F8AAD0D}" sibTransId="{6470EEF7-30F3-4573-AB92-0299F503BFBD}"/>
    <dgm:cxn modelId="{DEC3116C-A97E-4690-8FA7-08789477AE07}" srcId="{6BFB2DB2-C7A0-480B-8141-FC258D892DBC}" destId="{252CAE99-2BEA-4658-8556-6024634B175B}" srcOrd="0" destOrd="0" parTransId="{EA19507C-77A2-4CC4-AD85-CE2C9CF94950}" sibTransId="{915DA8BE-3AC2-4C3B-B4B0-16443673EFA8}"/>
    <dgm:cxn modelId="{136653A3-B8B7-424D-BFD3-8AC4E3A78BA4}" type="presOf" srcId="{5E07E354-8EA8-4D0F-98B0-C6F2CEA63031}" destId="{882A8883-BEC2-4E14-86E8-D0CB67E508DF}" srcOrd="0" destOrd="0" presId="urn:microsoft.com/office/officeart/2008/layout/LinedList"/>
    <dgm:cxn modelId="{70FE8E3C-731B-49D1-872C-8F95F134B6DC}" type="presOf" srcId="{252CAE99-2BEA-4658-8556-6024634B175B}" destId="{7C4D574C-31B6-4F42-B54F-1F3781B949D3}" srcOrd="0" destOrd="0" presId="urn:microsoft.com/office/officeart/2008/layout/LinedList"/>
    <dgm:cxn modelId="{01FB8724-7135-4349-BAEC-AF36EBE6CBE3}" type="presParOf" srcId="{1E455226-59AB-452A-82D0-17F627D57B95}" destId="{0F24A68B-7F35-4B69-AA2B-839BDB0CBEFE}" srcOrd="0" destOrd="0" presId="urn:microsoft.com/office/officeart/2008/layout/LinedList"/>
    <dgm:cxn modelId="{8A8101E9-0D98-49E3-88E8-129AD62BF2B7}" type="presParOf" srcId="{1E455226-59AB-452A-82D0-17F627D57B95}" destId="{FC15FB45-173A-4D52-B7EA-C8C8453D8B54}" srcOrd="1" destOrd="0" presId="urn:microsoft.com/office/officeart/2008/layout/LinedList"/>
    <dgm:cxn modelId="{7F845DE7-8EBB-4B4C-A725-9BF4BFD9D3D5}" type="presParOf" srcId="{FC15FB45-173A-4D52-B7EA-C8C8453D8B54}" destId="{7C4D574C-31B6-4F42-B54F-1F3781B949D3}" srcOrd="0" destOrd="0" presId="urn:microsoft.com/office/officeart/2008/layout/LinedList"/>
    <dgm:cxn modelId="{C2C028B9-9742-4039-9687-0FB6AEEFCAE2}" type="presParOf" srcId="{FC15FB45-173A-4D52-B7EA-C8C8453D8B54}" destId="{38B924E7-D852-4E3F-9D89-3BD514CAD5F4}" srcOrd="1" destOrd="0" presId="urn:microsoft.com/office/officeart/2008/layout/LinedList"/>
    <dgm:cxn modelId="{AE518FCF-5D33-4242-80A5-F8E6C9A6C203}" type="presParOf" srcId="{38B924E7-D852-4E3F-9D89-3BD514CAD5F4}" destId="{E96321C8-739F-4769-AFBE-7A4190460CB7}" srcOrd="0" destOrd="0" presId="urn:microsoft.com/office/officeart/2008/layout/LinedList"/>
    <dgm:cxn modelId="{CA408416-25A4-4CD4-80B1-ABA78A58DBEF}" type="presParOf" srcId="{38B924E7-D852-4E3F-9D89-3BD514CAD5F4}" destId="{0C39F609-753E-4E38-8ED9-9CE2A30450A6}" srcOrd="1" destOrd="0" presId="urn:microsoft.com/office/officeart/2008/layout/LinedList"/>
    <dgm:cxn modelId="{9DFA4199-47B5-46D1-940D-9087E1457AA0}" type="presParOf" srcId="{0C39F609-753E-4E38-8ED9-9CE2A30450A6}" destId="{F5FE48C7-4307-45B6-A337-C4AEB7D63A03}" srcOrd="0" destOrd="0" presId="urn:microsoft.com/office/officeart/2008/layout/LinedList"/>
    <dgm:cxn modelId="{515F262E-A25D-4C3A-8776-FACA1B186A16}" type="presParOf" srcId="{0C39F609-753E-4E38-8ED9-9CE2A30450A6}" destId="{882A8883-BEC2-4E14-86E8-D0CB67E508DF}" srcOrd="1" destOrd="0" presId="urn:microsoft.com/office/officeart/2008/layout/LinedList"/>
    <dgm:cxn modelId="{3EE78FD5-70DA-40F6-9813-646E372821B0}" type="presParOf" srcId="{0C39F609-753E-4E38-8ED9-9CE2A30450A6}" destId="{6D571CFC-7940-4DEB-91BC-AA2DDFBB76D3}" srcOrd="2" destOrd="0" presId="urn:microsoft.com/office/officeart/2008/layout/LinedList"/>
    <dgm:cxn modelId="{3430B04F-AA5B-489C-9FE7-4D64AC24A076}" type="presParOf" srcId="{38B924E7-D852-4E3F-9D89-3BD514CAD5F4}" destId="{5832B3A8-EC50-42CE-B3CF-C41CC810BAD2}" srcOrd="2" destOrd="0" presId="urn:microsoft.com/office/officeart/2008/layout/LinedList"/>
    <dgm:cxn modelId="{00E0DDC1-7690-4AF8-B3A2-3018E25B6BAA}" type="presParOf" srcId="{38B924E7-D852-4E3F-9D89-3BD514CAD5F4}" destId="{40E455A5-A64E-4709-807D-AC6B8F243E13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A33899-3C93-4BE7-BD3A-169AC72E982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D5F9B9C-A8F1-4867-820A-721FC00AF3FA}">
      <dgm:prSet phldrT="[Текст]" custT="1"/>
      <dgm:spPr/>
      <dgm:t>
        <a:bodyPr/>
        <a:lstStyle/>
        <a:p>
          <a:r>
            <a:rPr lang="ru-RU" sz="5500" b="1" dirty="0" err="1">
              <a:latin typeface="Arial" panose="020B0604020202020204" pitchFamily="34" charset="0"/>
              <a:cs typeface="Arial" panose="020B0604020202020204" pitchFamily="34" charset="0"/>
            </a:rPr>
            <a:t>Иситиш</a:t>
          </a:r>
          <a:r>
            <a:rPr lang="ru-RU" sz="55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dirty="0" err="1">
              <a:latin typeface="Arial" panose="020B0604020202020204" pitchFamily="34" charset="0"/>
              <a:cs typeface="Arial" panose="020B0604020202020204" pitchFamily="34" charset="0"/>
            </a:rPr>
            <a:t>мавсумида</a:t>
          </a:r>
          <a:r>
            <a:rPr lang="ru-RU" sz="5500" b="1" dirty="0">
              <a:latin typeface="Arial" panose="020B0604020202020204" pitchFamily="34" charset="0"/>
              <a:cs typeface="Arial" panose="020B0604020202020204" pitchFamily="34" charset="0"/>
            </a:rPr>
            <a:t> (ноябрь – февраль </a:t>
          </a:r>
          <a:r>
            <a:rPr lang="ru-RU" sz="5500" b="1" dirty="0" err="1">
              <a:latin typeface="Arial" panose="020B0604020202020204" pitchFamily="34" charset="0"/>
              <a:cs typeface="Arial" panose="020B0604020202020204" pitchFamily="34" charset="0"/>
            </a:rPr>
            <a:t>ойларида</a:t>
          </a:r>
          <a:r>
            <a:rPr lang="ru-RU" sz="5500" b="1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ru-RU" sz="5500" b="1" dirty="0" err="1">
              <a:latin typeface="Arial" panose="020B0604020202020204" pitchFamily="34" charset="0"/>
              <a:cs typeface="Arial" panose="020B0604020202020204" pitchFamily="34" charset="0"/>
            </a:rPr>
            <a:t>эҳтиёжманд</a:t>
          </a:r>
          <a:r>
            <a:rPr lang="ru-RU" sz="55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dirty="0" err="1">
              <a:latin typeface="Arial" panose="020B0604020202020204" pitchFamily="34" charset="0"/>
              <a:cs typeface="Arial" panose="020B0604020202020204" pitchFamily="34" charset="0"/>
            </a:rPr>
            <a:t>оилаларга</a:t>
          </a:r>
          <a:r>
            <a:rPr lang="ru-RU" sz="55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dirty="0" err="1">
              <a:latin typeface="Arial" panose="020B0604020202020204" pitchFamily="34" charset="0"/>
              <a:cs typeface="Arial" panose="020B0604020202020204" pitchFamily="34" charset="0"/>
            </a:rPr>
            <a:t>қуйидаги</a:t>
          </a:r>
          <a:r>
            <a:rPr lang="ru-RU" sz="55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dirty="0" err="1">
              <a:latin typeface="Arial" panose="020B0604020202020204" pitchFamily="34" charset="0"/>
              <a:cs typeface="Arial" panose="020B0604020202020204" pitchFamily="34" charset="0"/>
            </a:rPr>
            <a:t>компенсациялар</a:t>
          </a:r>
          <a:r>
            <a:rPr lang="ru-RU" sz="55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dirty="0" err="1">
              <a:latin typeface="Arial" panose="020B0604020202020204" pitchFamily="34" charset="0"/>
              <a:cs typeface="Arial" panose="020B0604020202020204" pitchFamily="34" charset="0"/>
            </a:rPr>
            <a:t>берилади</a:t>
          </a:r>
          <a:r>
            <a:rPr lang="ru-RU" sz="5500" b="1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</dgm:t>
    </dgm:pt>
    <dgm:pt modelId="{3C16595F-4ECC-4363-BBCC-7D39EEDE83C0}" type="parTrans" cxnId="{60474C39-1FE1-4980-A1C1-71F666EC8882}">
      <dgm:prSet/>
      <dgm:spPr/>
      <dgm:t>
        <a:bodyPr/>
        <a:lstStyle/>
        <a:p>
          <a:endParaRPr lang="ru-RU" sz="5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D80FC2-B670-4C29-A1F5-517FF277B1F4}" type="sibTrans" cxnId="{60474C39-1FE1-4980-A1C1-71F666EC8882}">
      <dgm:prSet/>
      <dgm:spPr/>
      <dgm:t>
        <a:bodyPr/>
        <a:lstStyle/>
        <a:p>
          <a:endParaRPr lang="ru-RU" sz="5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DA65CE-5901-4219-91C4-C23BA0B0708B}">
      <dgm:prSet phldrT="[Текст]" custT="1"/>
      <dgm:spPr/>
      <dgm:t>
        <a:bodyPr/>
        <a:lstStyle/>
        <a:p>
          <a:r>
            <a:rPr lang="ru-RU" sz="5500" b="1" dirty="0" err="1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электр</a:t>
          </a:r>
          <a:r>
            <a:rPr lang="ru-RU" sz="55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dirty="0" err="1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ва</a:t>
          </a:r>
          <a:r>
            <a:rPr lang="ru-RU" sz="55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газ </a:t>
          </a:r>
          <a:r>
            <a:rPr lang="ru-RU" sz="5500" b="1" dirty="0" err="1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бўйича</a:t>
          </a:r>
          <a:r>
            <a:rPr lang="ru-RU" sz="55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dirty="0" err="1">
              <a:latin typeface="Arial" panose="020B0604020202020204" pitchFamily="34" charset="0"/>
              <a:cs typeface="Arial" panose="020B0604020202020204" pitchFamily="34" charset="0"/>
            </a:rPr>
            <a:t>базавий</a:t>
          </a:r>
          <a:r>
            <a:rPr lang="ru-RU" sz="55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dirty="0" err="1">
              <a:latin typeface="Arial" panose="020B0604020202020204" pitchFamily="34" charset="0"/>
              <a:cs typeface="Arial" panose="020B0604020202020204" pitchFamily="34" charset="0"/>
            </a:rPr>
            <a:t>меъёрдан</a:t>
          </a:r>
          <a:r>
            <a:rPr lang="ru-RU" sz="55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dirty="0" err="1">
              <a:latin typeface="Arial" panose="020B0604020202020204" pitchFamily="34" charset="0"/>
              <a:cs typeface="Arial" panose="020B0604020202020204" pitchFamily="34" charset="0"/>
            </a:rPr>
            <a:t>ошган</a:t>
          </a:r>
          <a:r>
            <a:rPr lang="ru-RU" sz="55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dirty="0" err="1">
              <a:latin typeface="Arial" panose="020B0604020202020204" pitchFamily="34" charset="0"/>
              <a:cs typeface="Arial" panose="020B0604020202020204" pitchFamily="34" charset="0"/>
            </a:rPr>
            <a:t>нархлар</a:t>
          </a:r>
          <a:r>
            <a:rPr lang="ru-RU" sz="55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dirty="0" err="1">
              <a:latin typeface="Arial" panose="020B0604020202020204" pitchFamily="34" charset="0"/>
              <a:cs typeface="Arial" panose="020B0604020202020204" pitchFamily="34" charset="0"/>
            </a:rPr>
            <a:t>ўртасидаги</a:t>
          </a:r>
          <a:r>
            <a:rPr lang="ru-RU" sz="55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dirty="0" err="1">
              <a:latin typeface="Arial" panose="020B0604020202020204" pitchFamily="34" charset="0"/>
              <a:cs typeface="Arial" panose="020B0604020202020204" pitchFamily="34" charset="0"/>
            </a:rPr>
            <a:t>фарқ</a:t>
          </a:r>
          <a:r>
            <a:rPr lang="ru-RU" sz="5500" dirty="0">
              <a:latin typeface="Arial" panose="020B0604020202020204" pitchFamily="34" charset="0"/>
              <a:cs typeface="Arial" panose="020B0604020202020204" pitchFamily="34" charset="0"/>
            </a:rPr>
            <a:t> компенсация </a:t>
          </a:r>
          <a:r>
            <a:rPr lang="ru-RU" sz="5500" dirty="0" err="1">
              <a:latin typeface="Arial" panose="020B0604020202020204" pitchFamily="34" charset="0"/>
              <a:cs typeface="Arial" panose="020B0604020202020204" pitchFamily="34" charset="0"/>
            </a:rPr>
            <a:t>қилиб</a:t>
          </a:r>
          <a:r>
            <a:rPr lang="ru-RU" sz="55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dirty="0" err="1" smtClean="0">
              <a:latin typeface="Arial" panose="020B0604020202020204" pitchFamily="34" charset="0"/>
              <a:cs typeface="Arial" panose="020B0604020202020204" pitchFamily="34" charset="0"/>
            </a:rPr>
            <a:t>берилади</a:t>
          </a:r>
          <a:endParaRPr lang="ru-RU" sz="5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544FEF-D2B1-45FC-9339-471453AE0FA3}" type="parTrans" cxnId="{DE106F62-0F63-4E53-8C9E-945ACA5304C1}">
      <dgm:prSet/>
      <dgm:spPr/>
      <dgm:t>
        <a:bodyPr/>
        <a:lstStyle/>
        <a:p>
          <a:endParaRPr lang="ru-RU" sz="5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D53CDA-D151-4429-8051-3EEA8CA8F48E}" type="sibTrans" cxnId="{DE106F62-0F63-4E53-8C9E-945ACA5304C1}">
      <dgm:prSet/>
      <dgm:spPr/>
      <dgm:t>
        <a:bodyPr/>
        <a:lstStyle/>
        <a:p>
          <a:endParaRPr lang="ru-RU" sz="5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6FF398-3CF4-4953-BA64-69B7B35DE830}">
      <dgm:prSet phldrT="[Текст]" custT="1"/>
      <dgm:spPr/>
      <dgm:t>
        <a:bodyPr/>
        <a:lstStyle/>
        <a:p>
          <a:r>
            <a:rPr lang="ru-RU" sz="55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газ </a:t>
          </a:r>
          <a:r>
            <a:rPr lang="ru-RU" sz="5500" b="1" dirty="0" err="1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учун</a:t>
          </a:r>
          <a:r>
            <a:rPr lang="ru-RU" sz="55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dirty="0"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ru-RU" sz="5500" dirty="0" err="1">
              <a:latin typeface="Arial" panose="020B0604020202020204" pitchFamily="34" charset="0"/>
              <a:cs typeface="Arial" panose="020B0604020202020204" pitchFamily="34" charset="0"/>
            </a:rPr>
            <a:t>ойига</a:t>
          </a:r>
          <a:r>
            <a:rPr lang="ru-RU" sz="55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dirty="0" err="1">
              <a:latin typeface="Arial" panose="020B0604020202020204" pitchFamily="34" charset="0"/>
              <a:cs typeface="Arial" panose="020B0604020202020204" pitchFamily="34" charset="0"/>
            </a:rPr>
            <a:t>базавий</a:t>
          </a:r>
          <a:r>
            <a:rPr lang="ru-RU" sz="55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dirty="0" err="1">
              <a:latin typeface="Arial" panose="020B0604020202020204" pitchFamily="34" charset="0"/>
              <a:cs typeface="Arial" panose="020B0604020202020204" pitchFamily="34" charset="0"/>
            </a:rPr>
            <a:t>меъёрдан</a:t>
          </a:r>
          <a:r>
            <a:rPr lang="ru-RU" sz="55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dirty="0" err="1">
              <a:latin typeface="Arial" panose="020B0604020202020204" pitchFamily="34" charset="0"/>
              <a:cs typeface="Arial" panose="020B0604020202020204" pitchFamily="34" charset="0"/>
            </a:rPr>
            <a:t>ортиқ</a:t>
          </a:r>
          <a:r>
            <a:rPr lang="ru-RU" sz="55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dirty="0" err="1">
              <a:latin typeface="Arial" panose="020B0604020202020204" pitchFamily="34" charset="0"/>
              <a:cs typeface="Arial" panose="020B0604020202020204" pitchFamily="34" charset="0"/>
            </a:rPr>
            <a:t>фойдаланилган</a:t>
          </a:r>
          <a:r>
            <a:rPr lang="ru-RU" sz="55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250 куб </a:t>
          </a:r>
          <a:r>
            <a:rPr lang="ru-RU" sz="5500" b="1" dirty="0" err="1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метргача</a:t>
          </a:r>
          <a:endParaRPr lang="ru-RU" sz="5500" b="1" dirty="0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35BF34-28E8-4B95-89FC-78F67768BF03}" type="parTrans" cxnId="{4433CAA4-FBBA-4D9D-B237-C584555D36E1}">
      <dgm:prSet/>
      <dgm:spPr/>
      <dgm:t>
        <a:bodyPr/>
        <a:lstStyle/>
        <a:p>
          <a:endParaRPr lang="ru-RU" sz="5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DF774C-119A-4E74-AA13-8225ADAF8BAA}" type="sibTrans" cxnId="{4433CAA4-FBBA-4D9D-B237-C584555D36E1}">
      <dgm:prSet/>
      <dgm:spPr/>
      <dgm:t>
        <a:bodyPr/>
        <a:lstStyle/>
        <a:p>
          <a:endParaRPr lang="ru-RU" sz="5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8A1752-5C63-4233-8653-3869699DB7F2}">
      <dgm:prSet phldrT="[Текст]" custT="1"/>
      <dgm:spPr/>
      <dgm:t>
        <a:bodyPr/>
        <a:lstStyle/>
        <a:p>
          <a:r>
            <a:rPr lang="ru-RU" sz="5500" b="1" dirty="0" err="1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электр</a:t>
          </a:r>
          <a:r>
            <a:rPr lang="ru-RU" sz="55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dirty="0" err="1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учун</a:t>
          </a:r>
          <a:r>
            <a:rPr lang="ru-RU" sz="55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dirty="0"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ru-RU" sz="5500" dirty="0" err="1">
              <a:latin typeface="Arial" panose="020B0604020202020204" pitchFamily="34" charset="0"/>
              <a:cs typeface="Arial" panose="020B0604020202020204" pitchFamily="34" charset="0"/>
            </a:rPr>
            <a:t>ойига</a:t>
          </a:r>
          <a:r>
            <a:rPr lang="ru-RU" sz="55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dirty="0" err="1">
              <a:latin typeface="Arial" panose="020B0604020202020204" pitchFamily="34" charset="0"/>
              <a:cs typeface="Arial" panose="020B0604020202020204" pitchFamily="34" charset="0"/>
            </a:rPr>
            <a:t>базавий</a:t>
          </a:r>
          <a:r>
            <a:rPr lang="ru-RU" sz="55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dirty="0" err="1">
              <a:latin typeface="Arial" panose="020B0604020202020204" pitchFamily="34" charset="0"/>
              <a:cs typeface="Arial" panose="020B0604020202020204" pitchFamily="34" charset="0"/>
            </a:rPr>
            <a:t>меъёрдан</a:t>
          </a:r>
          <a:r>
            <a:rPr lang="ru-RU" sz="55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dirty="0" err="1">
              <a:latin typeface="Arial" panose="020B0604020202020204" pitchFamily="34" charset="0"/>
              <a:cs typeface="Arial" panose="020B0604020202020204" pitchFamily="34" charset="0"/>
            </a:rPr>
            <a:t>ортиқ</a:t>
          </a:r>
          <a:r>
            <a:rPr lang="ru-RU" sz="55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dirty="0" err="1">
              <a:latin typeface="Arial" panose="020B0604020202020204" pitchFamily="34" charset="0"/>
              <a:cs typeface="Arial" panose="020B0604020202020204" pitchFamily="34" charset="0"/>
            </a:rPr>
            <a:t>фойдаланилган</a:t>
          </a:r>
          <a:r>
            <a:rPr lang="ru-RU" sz="55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150 кВт </a:t>
          </a:r>
          <a:r>
            <a:rPr lang="ru-RU" sz="5500" b="1" dirty="0" err="1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соатгача</a:t>
          </a:r>
          <a:endParaRPr lang="ru-RU" sz="5500" b="1" dirty="0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88FF3C-C122-4C53-93B9-54238B6E3DAB}" type="parTrans" cxnId="{7DE657C3-3BFC-48EE-ACB1-615206B03017}">
      <dgm:prSet/>
      <dgm:spPr/>
      <dgm:t>
        <a:bodyPr/>
        <a:lstStyle/>
        <a:p>
          <a:endParaRPr lang="ru-RU" sz="5500"/>
        </a:p>
      </dgm:t>
    </dgm:pt>
    <dgm:pt modelId="{2B810B19-364D-4D87-A9B4-7C536DE395FB}" type="sibTrans" cxnId="{7DE657C3-3BFC-48EE-ACB1-615206B03017}">
      <dgm:prSet/>
      <dgm:spPr/>
      <dgm:t>
        <a:bodyPr/>
        <a:lstStyle/>
        <a:p>
          <a:endParaRPr lang="ru-RU" sz="5500"/>
        </a:p>
      </dgm:t>
    </dgm:pt>
    <dgm:pt modelId="{4E7BE29F-A1E5-4DF9-B6DC-2F0830C8D684}" type="pres">
      <dgm:prSet presAssocID="{33A33899-3C93-4BE7-BD3A-169AC72E982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5234A4E-7784-4FE4-A551-32AC18998920}" type="pres">
      <dgm:prSet presAssocID="{7D5F9B9C-A8F1-4867-820A-721FC00AF3FA}" presName="hierRoot1" presStyleCnt="0"/>
      <dgm:spPr/>
    </dgm:pt>
    <dgm:pt modelId="{B78D6FFA-B5A3-445E-AD68-2E487A34033A}" type="pres">
      <dgm:prSet presAssocID="{7D5F9B9C-A8F1-4867-820A-721FC00AF3FA}" presName="composite" presStyleCnt="0"/>
      <dgm:spPr/>
    </dgm:pt>
    <dgm:pt modelId="{61088729-1D4F-47E1-A821-9A9D16888623}" type="pres">
      <dgm:prSet presAssocID="{7D5F9B9C-A8F1-4867-820A-721FC00AF3FA}" presName="background" presStyleLbl="node0" presStyleIdx="0" presStyleCnt="1"/>
      <dgm:spPr/>
    </dgm:pt>
    <dgm:pt modelId="{FC18D483-96D7-4C8C-88E1-EC1BAC88224E}" type="pres">
      <dgm:prSet presAssocID="{7D5F9B9C-A8F1-4867-820A-721FC00AF3FA}" presName="text" presStyleLbl="fgAcc0" presStyleIdx="0" presStyleCnt="1" custScaleX="2064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E97108-2C6A-4BAD-BA42-1E8C07192732}" type="pres">
      <dgm:prSet presAssocID="{7D5F9B9C-A8F1-4867-820A-721FC00AF3FA}" presName="hierChild2" presStyleCnt="0"/>
      <dgm:spPr/>
    </dgm:pt>
    <dgm:pt modelId="{522B3F93-51A0-460A-8EFE-467725BA6374}" type="pres">
      <dgm:prSet presAssocID="{20544FEF-D2B1-45FC-9339-471453AE0FA3}" presName="Name10" presStyleLbl="parChTrans1D2" presStyleIdx="0" presStyleCnt="3"/>
      <dgm:spPr/>
      <dgm:t>
        <a:bodyPr/>
        <a:lstStyle/>
        <a:p>
          <a:endParaRPr lang="ru-RU"/>
        </a:p>
      </dgm:t>
    </dgm:pt>
    <dgm:pt modelId="{31A3CFB1-BD3D-421C-9EBA-0D85CF5D8F05}" type="pres">
      <dgm:prSet presAssocID="{F8DA65CE-5901-4219-91C4-C23BA0B0708B}" presName="hierRoot2" presStyleCnt="0"/>
      <dgm:spPr/>
    </dgm:pt>
    <dgm:pt modelId="{5B776AFB-1223-4360-B52E-AB0F70E10E31}" type="pres">
      <dgm:prSet presAssocID="{F8DA65CE-5901-4219-91C4-C23BA0B0708B}" presName="composite2" presStyleCnt="0"/>
      <dgm:spPr/>
    </dgm:pt>
    <dgm:pt modelId="{A38AA683-AFEB-4D49-9661-A532B90C311F}" type="pres">
      <dgm:prSet presAssocID="{F8DA65CE-5901-4219-91C4-C23BA0B0708B}" presName="background2" presStyleLbl="node2" presStyleIdx="0" presStyleCnt="3"/>
      <dgm:spPr/>
    </dgm:pt>
    <dgm:pt modelId="{1EB12C58-0CC8-4B75-BB18-EB06D46A866B}" type="pres">
      <dgm:prSet presAssocID="{F8DA65CE-5901-4219-91C4-C23BA0B0708B}" presName="text2" presStyleLbl="fgAcc2" presStyleIdx="0" presStyleCnt="3" custScaleY="1882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6DF4A3-A961-41CF-992B-047CB512D748}" type="pres">
      <dgm:prSet presAssocID="{F8DA65CE-5901-4219-91C4-C23BA0B0708B}" presName="hierChild3" presStyleCnt="0"/>
      <dgm:spPr/>
    </dgm:pt>
    <dgm:pt modelId="{525CB5DC-9667-4765-88E1-417BF6536903}" type="pres">
      <dgm:prSet presAssocID="{1835BF34-28E8-4B95-89FC-78F67768BF03}" presName="Name10" presStyleLbl="parChTrans1D2" presStyleIdx="1" presStyleCnt="3"/>
      <dgm:spPr/>
      <dgm:t>
        <a:bodyPr/>
        <a:lstStyle/>
        <a:p>
          <a:endParaRPr lang="ru-RU"/>
        </a:p>
      </dgm:t>
    </dgm:pt>
    <dgm:pt modelId="{B9B0B8EB-D765-4178-94B6-0893414B5487}" type="pres">
      <dgm:prSet presAssocID="{D96FF398-3CF4-4953-BA64-69B7B35DE830}" presName="hierRoot2" presStyleCnt="0"/>
      <dgm:spPr/>
    </dgm:pt>
    <dgm:pt modelId="{071FE5BD-408E-4F15-9196-011B9B6A6996}" type="pres">
      <dgm:prSet presAssocID="{D96FF398-3CF4-4953-BA64-69B7B35DE830}" presName="composite2" presStyleCnt="0"/>
      <dgm:spPr/>
    </dgm:pt>
    <dgm:pt modelId="{2E9E6C01-7481-40B3-AC06-BDC4E5B8EDA9}" type="pres">
      <dgm:prSet presAssocID="{D96FF398-3CF4-4953-BA64-69B7B35DE830}" presName="background2" presStyleLbl="node2" presStyleIdx="1" presStyleCnt="3"/>
      <dgm:spPr/>
    </dgm:pt>
    <dgm:pt modelId="{F88A5B0D-006F-4599-AD4D-CE615CED4883}" type="pres">
      <dgm:prSet presAssocID="{D96FF398-3CF4-4953-BA64-69B7B35DE830}" presName="text2" presStyleLbl="fgAcc2" presStyleIdx="1" presStyleCnt="3" custScaleX="106068" custScaleY="1882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E0A99A-4A7B-4F98-86D3-78C7C5EA8D2E}" type="pres">
      <dgm:prSet presAssocID="{D96FF398-3CF4-4953-BA64-69B7B35DE830}" presName="hierChild3" presStyleCnt="0"/>
      <dgm:spPr/>
    </dgm:pt>
    <dgm:pt modelId="{49020693-EF37-42FA-BE3C-69D7FAEB83E1}" type="pres">
      <dgm:prSet presAssocID="{BB88FF3C-C122-4C53-93B9-54238B6E3DAB}" presName="Name10" presStyleLbl="parChTrans1D2" presStyleIdx="2" presStyleCnt="3"/>
      <dgm:spPr/>
      <dgm:t>
        <a:bodyPr/>
        <a:lstStyle/>
        <a:p>
          <a:endParaRPr lang="ru-RU"/>
        </a:p>
      </dgm:t>
    </dgm:pt>
    <dgm:pt modelId="{B8D46D40-5A6E-4DD1-A0AC-65AF65F9EAF6}" type="pres">
      <dgm:prSet presAssocID="{148A1752-5C63-4233-8653-3869699DB7F2}" presName="hierRoot2" presStyleCnt="0"/>
      <dgm:spPr/>
    </dgm:pt>
    <dgm:pt modelId="{84B24361-1CED-471D-9770-3AC7CE2AEFA7}" type="pres">
      <dgm:prSet presAssocID="{148A1752-5C63-4233-8653-3869699DB7F2}" presName="composite2" presStyleCnt="0"/>
      <dgm:spPr/>
    </dgm:pt>
    <dgm:pt modelId="{43752098-B139-40DA-B875-45E3932F91A5}" type="pres">
      <dgm:prSet presAssocID="{148A1752-5C63-4233-8653-3869699DB7F2}" presName="background2" presStyleLbl="node2" presStyleIdx="2" presStyleCnt="3"/>
      <dgm:spPr/>
    </dgm:pt>
    <dgm:pt modelId="{B3DED043-7ED4-461C-90FE-A2BA0E896B7E}" type="pres">
      <dgm:prSet presAssocID="{148A1752-5C63-4233-8653-3869699DB7F2}" presName="text2" presStyleLbl="fgAcc2" presStyleIdx="2" presStyleCnt="3" custScaleX="105459" custScaleY="1882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DA4591-08B2-4C70-B65D-C8DCC9FD4D82}" type="pres">
      <dgm:prSet presAssocID="{148A1752-5C63-4233-8653-3869699DB7F2}" presName="hierChild3" presStyleCnt="0"/>
      <dgm:spPr/>
    </dgm:pt>
  </dgm:ptLst>
  <dgm:cxnLst>
    <dgm:cxn modelId="{94F3A570-9095-416F-B161-CEB693DDCCD3}" type="presOf" srcId="{33A33899-3C93-4BE7-BD3A-169AC72E9826}" destId="{4E7BE29F-A1E5-4DF9-B6DC-2F0830C8D684}" srcOrd="0" destOrd="0" presId="urn:microsoft.com/office/officeart/2005/8/layout/hierarchy1"/>
    <dgm:cxn modelId="{A50EF554-1854-42FE-A13A-BE74B473E9C9}" type="presOf" srcId="{D96FF398-3CF4-4953-BA64-69B7B35DE830}" destId="{F88A5B0D-006F-4599-AD4D-CE615CED4883}" srcOrd="0" destOrd="0" presId="urn:microsoft.com/office/officeart/2005/8/layout/hierarchy1"/>
    <dgm:cxn modelId="{DE106F62-0F63-4E53-8C9E-945ACA5304C1}" srcId="{7D5F9B9C-A8F1-4867-820A-721FC00AF3FA}" destId="{F8DA65CE-5901-4219-91C4-C23BA0B0708B}" srcOrd="0" destOrd="0" parTransId="{20544FEF-D2B1-45FC-9339-471453AE0FA3}" sibTransId="{8FD53CDA-D151-4429-8051-3EEA8CA8F48E}"/>
    <dgm:cxn modelId="{9F0FB5AD-597D-47B7-9F84-1469A5961259}" type="presOf" srcId="{148A1752-5C63-4233-8653-3869699DB7F2}" destId="{B3DED043-7ED4-461C-90FE-A2BA0E896B7E}" srcOrd="0" destOrd="0" presId="urn:microsoft.com/office/officeart/2005/8/layout/hierarchy1"/>
    <dgm:cxn modelId="{AFEE87E0-320E-47E0-8769-06D1C4A46B78}" type="presOf" srcId="{F8DA65CE-5901-4219-91C4-C23BA0B0708B}" destId="{1EB12C58-0CC8-4B75-BB18-EB06D46A866B}" srcOrd="0" destOrd="0" presId="urn:microsoft.com/office/officeart/2005/8/layout/hierarchy1"/>
    <dgm:cxn modelId="{4433CAA4-FBBA-4D9D-B237-C584555D36E1}" srcId="{7D5F9B9C-A8F1-4867-820A-721FC00AF3FA}" destId="{D96FF398-3CF4-4953-BA64-69B7B35DE830}" srcOrd="1" destOrd="0" parTransId="{1835BF34-28E8-4B95-89FC-78F67768BF03}" sibTransId="{97DF774C-119A-4E74-AA13-8225ADAF8BAA}"/>
    <dgm:cxn modelId="{60474C39-1FE1-4980-A1C1-71F666EC8882}" srcId="{33A33899-3C93-4BE7-BD3A-169AC72E9826}" destId="{7D5F9B9C-A8F1-4867-820A-721FC00AF3FA}" srcOrd="0" destOrd="0" parTransId="{3C16595F-4ECC-4363-BBCC-7D39EEDE83C0}" sibTransId="{95D80FC2-B670-4C29-A1F5-517FF277B1F4}"/>
    <dgm:cxn modelId="{2D982977-AE0B-428A-888C-0B35DAE13EA8}" type="presOf" srcId="{7D5F9B9C-A8F1-4867-820A-721FC00AF3FA}" destId="{FC18D483-96D7-4C8C-88E1-EC1BAC88224E}" srcOrd="0" destOrd="0" presId="urn:microsoft.com/office/officeart/2005/8/layout/hierarchy1"/>
    <dgm:cxn modelId="{7DE657C3-3BFC-48EE-ACB1-615206B03017}" srcId="{7D5F9B9C-A8F1-4867-820A-721FC00AF3FA}" destId="{148A1752-5C63-4233-8653-3869699DB7F2}" srcOrd="2" destOrd="0" parTransId="{BB88FF3C-C122-4C53-93B9-54238B6E3DAB}" sibTransId="{2B810B19-364D-4D87-A9B4-7C536DE395FB}"/>
    <dgm:cxn modelId="{06887096-98A4-4329-AD79-68F3F2CDDFBE}" type="presOf" srcId="{1835BF34-28E8-4B95-89FC-78F67768BF03}" destId="{525CB5DC-9667-4765-88E1-417BF6536903}" srcOrd="0" destOrd="0" presId="urn:microsoft.com/office/officeart/2005/8/layout/hierarchy1"/>
    <dgm:cxn modelId="{151078D2-7C4B-4356-9462-580B54AB09D8}" type="presOf" srcId="{20544FEF-D2B1-45FC-9339-471453AE0FA3}" destId="{522B3F93-51A0-460A-8EFE-467725BA6374}" srcOrd="0" destOrd="0" presId="urn:microsoft.com/office/officeart/2005/8/layout/hierarchy1"/>
    <dgm:cxn modelId="{7B8E19A1-F08B-4926-8CF1-9F0275751712}" type="presOf" srcId="{BB88FF3C-C122-4C53-93B9-54238B6E3DAB}" destId="{49020693-EF37-42FA-BE3C-69D7FAEB83E1}" srcOrd="0" destOrd="0" presId="urn:microsoft.com/office/officeart/2005/8/layout/hierarchy1"/>
    <dgm:cxn modelId="{99711386-4216-4626-A43C-84DDBE54A9A7}" type="presParOf" srcId="{4E7BE29F-A1E5-4DF9-B6DC-2F0830C8D684}" destId="{05234A4E-7784-4FE4-A551-32AC18998920}" srcOrd="0" destOrd="0" presId="urn:microsoft.com/office/officeart/2005/8/layout/hierarchy1"/>
    <dgm:cxn modelId="{CBB10DC6-0B8C-412C-8AEC-CF21F9674FD1}" type="presParOf" srcId="{05234A4E-7784-4FE4-A551-32AC18998920}" destId="{B78D6FFA-B5A3-445E-AD68-2E487A34033A}" srcOrd="0" destOrd="0" presId="urn:microsoft.com/office/officeart/2005/8/layout/hierarchy1"/>
    <dgm:cxn modelId="{10F75F1C-CC1E-453C-8153-63AF1E449A87}" type="presParOf" srcId="{B78D6FFA-B5A3-445E-AD68-2E487A34033A}" destId="{61088729-1D4F-47E1-A821-9A9D16888623}" srcOrd="0" destOrd="0" presId="urn:microsoft.com/office/officeart/2005/8/layout/hierarchy1"/>
    <dgm:cxn modelId="{92C3CAA3-DF90-4CBF-8D54-12F75D981E5F}" type="presParOf" srcId="{B78D6FFA-B5A3-445E-AD68-2E487A34033A}" destId="{FC18D483-96D7-4C8C-88E1-EC1BAC88224E}" srcOrd="1" destOrd="0" presId="urn:microsoft.com/office/officeart/2005/8/layout/hierarchy1"/>
    <dgm:cxn modelId="{8CE3BD86-60B7-4B98-A88A-93C851CF9AC7}" type="presParOf" srcId="{05234A4E-7784-4FE4-A551-32AC18998920}" destId="{11E97108-2C6A-4BAD-BA42-1E8C07192732}" srcOrd="1" destOrd="0" presId="urn:microsoft.com/office/officeart/2005/8/layout/hierarchy1"/>
    <dgm:cxn modelId="{3FE6D3BD-42E6-4C96-8664-BC874F620FDA}" type="presParOf" srcId="{11E97108-2C6A-4BAD-BA42-1E8C07192732}" destId="{522B3F93-51A0-460A-8EFE-467725BA6374}" srcOrd="0" destOrd="0" presId="urn:microsoft.com/office/officeart/2005/8/layout/hierarchy1"/>
    <dgm:cxn modelId="{BB816E73-1026-4F6B-B27F-D94EC911C76E}" type="presParOf" srcId="{11E97108-2C6A-4BAD-BA42-1E8C07192732}" destId="{31A3CFB1-BD3D-421C-9EBA-0D85CF5D8F05}" srcOrd="1" destOrd="0" presId="urn:microsoft.com/office/officeart/2005/8/layout/hierarchy1"/>
    <dgm:cxn modelId="{B7BD833C-80F2-4FD3-A5A6-32E347A7B15F}" type="presParOf" srcId="{31A3CFB1-BD3D-421C-9EBA-0D85CF5D8F05}" destId="{5B776AFB-1223-4360-B52E-AB0F70E10E31}" srcOrd="0" destOrd="0" presId="urn:microsoft.com/office/officeart/2005/8/layout/hierarchy1"/>
    <dgm:cxn modelId="{F38BB38F-3274-400E-B918-91900AA142B3}" type="presParOf" srcId="{5B776AFB-1223-4360-B52E-AB0F70E10E31}" destId="{A38AA683-AFEB-4D49-9661-A532B90C311F}" srcOrd="0" destOrd="0" presId="urn:microsoft.com/office/officeart/2005/8/layout/hierarchy1"/>
    <dgm:cxn modelId="{2125F65B-5683-4275-B780-7BD10D0E1A4B}" type="presParOf" srcId="{5B776AFB-1223-4360-B52E-AB0F70E10E31}" destId="{1EB12C58-0CC8-4B75-BB18-EB06D46A866B}" srcOrd="1" destOrd="0" presId="urn:microsoft.com/office/officeart/2005/8/layout/hierarchy1"/>
    <dgm:cxn modelId="{E4B0DAE6-C2DA-4F79-97FF-9A8AD3D717F6}" type="presParOf" srcId="{31A3CFB1-BD3D-421C-9EBA-0D85CF5D8F05}" destId="{826DF4A3-A961-41CF-992B-047CB512D748}" srcOrd="1" destOrd="0" presId="urn:microsoft.com/office/officeart/2005/8/layout/hierarchy1"/>
    <dgm:cxn modelId="{FBF863C9-5E71-4784-B1B8-FFD829111ED0}" type="presParOf" srcId="{11E97108-2C6A-4BAD-BA42-1E8C07192732}" destId="{525CB5DC-9667-4765-88E1-417BF6536903}" srcOrd="2" destOrd="0" presId="urn:microsoft.com/office/officeart/2005/8/layout/hierarchy1"/>
    <dgm:cxn modelId="{FDFD4027-8CDA-49D1-B93B-E29DDC788ADF}" type="presParOf" srcId="{11E97108-2C6A-4BAD-BA42-1E8C07192732}" destId="{B9B0B8EB-D765-4178-94B6-0893414B5487}" srcOrd="3" destOrd="0" presId="urn:microsoft.com/office/officeart/2005/8/layout/hierarchy1"/>
    <dgm:cxn modelId="{41D7EE85-7DFA-41F7-80F8-B6DD5357DA8E}" type="presParOf" srcId="{B9B0B8EB-D765-4178-94B6-0893414B5487}" destId="{071FE5BD-408E-4F15-9196-011B9B6A6996}" srcOrd="0" destOrd="0" presId="urn:microsoft.com/office/officeart/2005/8/layout/hierarchy1"/>
    <dgm:cxn modelId="{F051C9C0-A4D4-492D-82B1-132842B3D38E}" type="presParOf" srcId="{071FE5BD-408E-4F15-9196-011B9B6A6996}" destId="{2E9E6C01-7481-40B3-AC06-BDC4E5B8EDA9}" srcOrd="0" destOrd="0" presId="urn:microsoft.com/office/officeart/2005/8/layout/hierarchy1"/>
    <dgm:cxn modelId="{DB69D848-29E5-4B0A-92A8-69C222A50EA9}" type="presParOf" srcId="{071FE5BD-408E-4F15-9196-011B9B6A6996}" destId="{F88A5B0D-006F-4599-AD4D-CE615CED4883}" srcOrd="1" destOrd="0" presId="urn:microsoft.com/office/officeart/2005/8/layout/hierarchy1"/>
    <dgm:cxn modelId="{15E9A05A-C2E5-49E2-BD3B-C51D8D3E57DE}" type="presParOf" srcId="{B9B0B8EB-D765-4178-94B6-0893414B5487}" destId="{4AE0A99A-4A7B-4F98-86D3-78C7C5EA8D2E}" srcOrd="1" destOrd="0" presId="urn:microsoft.com/office/officeart/2005/8/layout/hierarchy1"/>
    <dgm:cxn modelId="{F2503DF4-03A4-4BA9-ABAF-41B72E33C85C}" type="presParOf" srcId="{11E97108-2C6A-4BAD-BA42-1E8C07192732}" destId="{49020693-EF37-42FA-BE3C-69D7FAEB83E1}" srcOrd="4" destOrd="0" presId="urn:microsoft.com/office/officeart/2005/8/layout/hierarchy1"/>
    <dgm:cxn modelId="{453BE3C0-AE7E-463E-AEA4-C6987084654E}" type="presParOf" srcId="{11E97108-2C6A-4BAD-BA42-1E8C07192732}" destId="{B8D46D40-5A6E-4DD1-A0AC-65AF65F9EAF6}" srcOrd="5" destOrd="0" presId="urn:microsoft.com/office/officeart/2005/8/layout/hierarchy1"/>
    <dgm:cxn modelId="{E42AAD3F-4737-413E-B94B-4C6F5E0E9F33}" type="presParOf" srcId="{B8D46D40-5A6E-4DD1-A0AC-65AF65F9EAF6}" destId="{84B24361-1CED-471D-9770-3AC7CE2AEFA7}" srcOrd="0" destOrd="0" presId="urn:microsoft.com/office/officeart/2005/8/layout/hierarchy1"/>
    <dgm:cxn modelId="{ACF02007-33A4-4C62-B53E-67779EF7D247}" type="presParOf" srcId="{84B24361-1CED-471D-9770-3AC7CE2AEFA7}" destId="{43752098-B139-40DA-B875-45E3932F91A5}" srcOrd="0" destOrd="0" presId="urn:microsoft.com/office/officeart/2005/8/layout/hierarchy1"/>
    <dgm:cxn modelId="{68EF66F9-9B5C-4F5F-8B88-25B32BE32808}" type="presParOf" srcId="{84B24361-1CED-471D-9770-3AC7CE2AEFA7}" destId="{B3DED043-7ED4-461C-90FE-A2BA0E896B7E}" srcOrd="1" destOrd="0" presId="urn:microsoft.com/office/officeart/2005/8/layout/hierarchy1"/>
    <dgm:cxn modelId="{DCF46E81-5E2D-44F0-8A2C-FA1BB82E7F99}" type="presParOf" srcId="{B8D46D40-5A6E-4DD1-A0AC-65AF65F9EAF6}" destId="{ECDA4591-08B2-4C70-B65D-C8DCC9FD4D8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FB2DB2-C7A0-480B-8141-FC258D892DB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2CAE99-2BEA-4658-8556-6024634B175B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US" sz="30000" dirty="0">
              <a:solidFill>
                <a:schemeClr val="bg1"/>
              </a:solidFill>
            </a:rPr>
            <a:t>5</a:t>
          </a:r>
          <a:endParaRPr lang="ru-RU" sz="30000" dirty="0">
            <a:solidFill>
              <a:schemeClr val="bg1"/>
            </a:solidFill>
          </a:endParaRPr>
        </a:p>
      </dgm:t>
    </dgm:pt>
    <dgm:pt modelId="{EA19507C-77A2-4CC4-AD85-CE2C9CF94950}" type="parTrans" cxnId="{DEC3116C-A97E-4690-8FA7-08789477AE07}">
      <dgm:prSet/>
      <dgm:spPr/>
      <dgm:t>
        <a:bodyPr/>
        <a:lstStyle/>
        <a:p>
          <a:endParaRPr lang="ru-RU"/>
        </a:p>
      </dgm:t>
    </dgm:pt>
    <dgm:pt modelId="{915DA8BE-3AC2-4C3B-B4B0-16443673EFA8}" type="sibTrans" cxnId="{DEC3116C-A97E-4690-8FA7-08789477AE07}">
      <dgm:prSet/>
      <dgm:spPr/>
      <dgm:t>
        <a:bodyPr/>
        <a:lstStyle/>
        <a:p>
          <a:endParaRPr lang="ru-RU"/>
        </a:p>
      </dgm:t>
    </dgm:pt>
    <dgm:pt modelId="{5E07E354-8EA8-4D0F-98B0-C6F2CEA63031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80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ЭҲТИЁЖМАНД </a:t>
          </a:r>
          <a:r>
            <a:rPr lang="ru-RU" sz="8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ОИЛАЛАР КОМПЕНСАЦИЯ ОЛИШ УЧУН “ИНСОН” ИЖТИМОИЙ ХИЗМАТЛАР МАРКАЗИГА МУРОЖААТ ҚИЛИШИ КЕРАК</a:t>
          </a:r>
        </a:p>
        <a:p>
          <a:endParaRPr lang="ru-RU" sz="8000" b="1" dirty="0">
            <a:solidFill>
              <a:srgbClr val="00359E"/>
            </a:solidFill>
          </a:endParaRPr>
        </a:p>
      </dgm:t>
    </dgm:pt>
    <dgm:pt modelId="{C13CC560-38D5-4475-8A89-41794F8AAD0D}" type="parTrans" cxnId="{6CCBD6F4-A283-4C49-B37E-1DA909B392EB}">
      <dgm:prSet/>
      <dgm:spPr/>
      <dgm:t>
        <a:bodyPr/>
        <a:lstStyle/>
        <a:p>
          <a:endParaRPr lang="ru-RU"/>
        </a:p>
      </dgm:t>
    </dgm:pt>
    <dgm:pt modelId="{6470EEF7-30F3-4573-AB92-0299F503BFBD}" type="sibTrans" cxnId="{6CCBD6F4-A283-4C49-B37E-1DA909B392EB}">
      <dgm:prSet/>
      <dgm:spPr/>
      <dgm:t>
        <a:bodyPr/>
        <a:lstStyle/>
        <a:p>
          <a:endParaRPr lang="ru-RU"/>
        </a:p>
      </dgm:t>
    </dgm:pt>
    <dgm:pt modelId="{1E455226-59AB-452A-82D0-17F627D57B95}" type="pres">
      <dgm:prSet presAssocID="{6BFB2DB2-C7A0-480B-8141-FC258D892DB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F24A68B-7F35-4B69-AA2B-839BDB0CBEFE}" type="pres">
      <dgm:prSet presAssocID="{252CAE99-2BEA-4658-8556-6024634B175B}" presName="thickLine" presStyleLbl="alignNode1" presStyleIdx="0" presStyleCnt="1"/>
      <dgm:spPr/>
    </dgm:pt>
    <dgm:pt modelId="{FC15FB45-173A-4D52-B7EA-C8C8453D8B54}" type="pres">
      <dgm:prSet presAssocID="{252CAE99-2BEA-4658-8556-6024634B175B}" presName="horz1" presStyleCnt="0"/>
      <dgm:spPr/>
    </dgm:pt>
    <dgm:pt modelId="{7C4D574C-31B6-4F42-B54F-1F3781B949D3}" type="pres">
      <dgm:prSet presAssocID="{252CAE99-2BEA-4658-8556-6024634B175B}" presName="tx1" presStyleLbl="revTx" presStyleIdx="0" presStyleCnt="2" custLinFactNeighborX="-1754" custLinFactNeighborY="-913"/>
      <dgm:spPr/>
      <dgm:t>
        <a:bodyPr/>
        <a:lstStyle/>
        <a:p>
          <a:endParaRPr lang="ru-RU"/>
        </a:p>
      </dgm:t>
    </dgm:pt>
    <dgm:pt modelId="{38B924E7-D852-4E3F-9D89-3BD514CAD5F4}" type="pres">
      <dgm:prSet presAssocID="{252CAE99-2BEA-4658-8556-6024634B175B}" presName="vert1" presStyleCnt="0"/>
      <dgm:spPr/>
    </dgm:pt>
    <dgm:pt modelId="{E96321C8-739F-4769-AFBE-7A4190460CB7}" type="pres">
      <dgm:prSet presAssocID="{5E07E354-8EA8-4D0F-98B0-C6F2CEA63031}" presName="vertSpace2a" presStyleCnt="0"/>
      <dgm:spPr/>
    </dgm:pt>
    <dgm:pt modelId="{0C39F609-753E-4E38-8ED9-9CE2A30450A6}" type="pres">
      <dgm:prSet presAssocID="{5E07E354-8EA8-4D0F-98B0-C6F2CEA63031}" presName="horz2" presStyleCnt="0"/>
      <dgm:spPr/>
    </dgm:pt>
    <dgm:pt modelId="{F5FE48C7-4307-45B6-A337-C4AEB7D63A03}" type="pres">
      <dgm:prSet presAssocID="{5E07E354-8EA8-4D0F-98B0-C6F2CEA63031}" presName="horzSpace2" presStyleCnt="0"/>
      <dgm:spPr/>
    </dgm:pt>
    <dgm:pt modelId="{882A8883-BEC2-4E14-86E8-D0CB67E508DF}" type="pres">
      <dgm:prSet presAssocID="{5E07E354-8EA8-4D0F-98B0-C6F2CEA63031}" presName="tx2" presStyleLbl="revTx" presStyleIdx="1" presStyleCnt="2"/>
      <dgm:spPr/>
      <dgm:t>
        <a:bodyPr/>
        <a:lstStyle/>
        <a:p>
          <a:endParaRPr lang="ru-RU"/>
        </a:p>
      </dgm:t>
    </dgm:pt>
    <dgm:pt modelId="{6D571CFC-7940-4DEB-91BC-AA2DDFBB76D3}" type="pres">
      <dgm:prSet presAssocID="{5E07E354-8EA8-4D0F-98B0-C6F2CEA63031}" presName="vert2" presStyleCnt="0"/>
      <dgm:spPr/>
    </dgm:pt>
    <dgm:pt modelId="{5832B3A8-EC50-42CE-B3CF-C41CC810BAD2}" type="pres">
      <dgm:prSet presAssocID="{5E07E354-8EA8-4D0F-98B0-C6F2CEA63031}" presName="thinLine2b" presStyleLbl="callout" presStyleIdx="0" presStyleCnt="1"/>
      <dgm:spPr/>
    </dgm:pt>
    <dgm:pt modelId="{40E455A5-A64E-4709-807D-AC6B8F243E13}" type="pres">
      <dgm:prSet presAssocID="{5E07E354-8EA8-4D0F-98B0-C6F2CEA63031}" presName="vertSpace2b" presStyleCnt="0"/>
      <dgm:spPr/>
    </dgm:pt>
  </dgm:ptLst>
  <dgm:cxnLst>
    <dgm:cxn modelId="{C14E7039-E8C4-4FD3-AB69-03FA980F809E}" type="presOf" srcId="{6BFB2DB2-C7A0-480B-8141-FC258D892DBC}" destId="{1E455226-59AB-452A-82D0-17F627D57B95}" srcOrd="0" destOrd="0" presId="urn:microsoft.com/office/officeart/2008/layout/LinedList"/>
    <dgm:cxn modelId="{6CCBD6F4-A283-4C49-B37E-1DA909B392EB}" srcId="{252CAE99-2BEA-4658-8556-6024634B175B}" destId="{5E07E354-8EA8-4D0F-98B0-C6F2CEA63031}" srcOrd="0" destOrd="0" parTransId="{C13CC560-38D5-4475-8A89-41794F8AAD0D}" sibTransId="{6470EEF7-30F3-4573-AB92-0299F503BFBD}"/>
    <dgm:cxn modelId="{DEC3116C-A97E-4690-8FA7-08789477AE07}" srcId="{6BFB2DB2-C7A0-480B-8141-FC258D892DBC}" destId="{252CAE99-2BEA-4658-8556-6024634B175B}" srcOrd="0" destOrd="0" parTransId="{EA19507C-77A2-4CC4-AD85-CE2C9CF94950}" sibTransId="{915DA8BE-3AC2-4C3B-B4B0-16443673EFA8}"/>
    <dgm:cxn modelId="{136653A3-B8B7-424D-BFD3-8AC4E3A78BA4}" type="presOf" srcId="{5E07E354-8EA8-4D0F-98B0-C6F2CEA63031}" destId="{882A8883-BEC2-4E14-86E8-D0CB67E508DF}" srcOrd="0" destOrd="0" presId="urn:microsoft.com/office/officeart/2008/layout/LinedList"/>
    <dgm:cxn modelId="{70FE8E3C-731B-49D1-872C-8F95F134B6DC}" type="presOf" srcId="{252CAE99-2BEA-4658-8556-6024634B175B}" destId="{7C4D574C-31B6-4F42-B54F-1F3781B949D3}" srcOrd="0" destOrd="0" presId="urn:microsoft.com/office/officeart/2008/layout/LinedList"/>
    <dgm:cxn modelId="{01FB8724-7135-4349-BAEC-AF36EBE6CBE3}" type="presParOf" srcId="{1E455226-59AB-452A-82D0-17F627D57B95}" destId="{0F24A68B-7F35-4B69-AA2B-839BDB0CBEFE}" srcOrd="0" destOrd="0" presId="urn:microsoft.com/office/officeart/2008/layout/LinedList"/>
    <dgm:cxn modelId="{8A8101E9-0D98-49E3-88E8-129AD62BF2B7}" type="presParOf" srcId="{1E455226-59AB-452A-82D0-17F627D57B95}" destId="{FC15FB45-173A-4D52-B7EA-C8C8453D8B54}" srcOrd="1" destOrd="0" presId="urn:microsoft.com/office/officeart/2008/layout/LinedList"/>
    <dgm:cxn modelId="{7F845DE7-8EBB-4B4C-A725-9BF4BFD9D3D5}" type="presParOf" srcId="{FC15FB45-173A-4D52-B7EA-C8C8453D8B54}" destId="{7C4D574C-31B6-4F42-B54F-1F3781B949D3}" srcOrd="0" destOrd="0" presId="urn:microsoft.com/office/officeart/2008/layout/LinedList"/>
    <dgm:cxn modelId="{C2C028B9-9742-4039-9687-0FB6AEEFCAE2}" type="presParOf" srcId="{FC15FB45-173A-4D52-B7EA-C8C8453D8B54}" destId="{38B924E7-D852-4E3F-9D89-3BD514CAD5F4}" srcOrd="1" destOrd="0" presId="urn:microsoft.com/office/officeart/2008/layout/LinedList"/>
    <dgm:cxn modelId="{AE518FCF-5D33-4242-80A5-F8E6C9A6C203}" type="presParOf" srcId="{38B924E7-D852-4E3F-9D89-3BD514CAD5F4}" destId="{E96321C8-739F-4769-AFBE-7A4190460CB7}" srcOrd="0" destOrd="0" presId="urn:microsoft.com/office/officeart/2008/layout/LinedList"/>
    <dgm:cxn modelId="{CA408416-25A4-4CD4-80B1-ABA78A58DBEF}" type="presParOf" srcId="{38B924E7-D852-4E3F-9D89-3BD514CAD5F4}" destId="{0C39F609-753E-4E38-8ED9-9CE2A30450A6}" srcOrd="1" destOrd="0" presId="urn:microsoft.com/office/officeart/2008/layout/LinedList"/>
    <dgm:cxn modelId="{9DFA4199-47B5-46D1-940D-9087E1457AA0}" type="presParOf" srcId="{0C39F609-753E-4E38-8ED9-9CE2A30450A6}" destId="{F5FE48C7-4307-45B6-A337-C4AEB7D63A03}" srcOrd="0" destOrd="0" presId="urn:microsoft.com/office/officeart/2008/layout/LinedList"/>
    <dgm:cxn modelId="{515F262E-A25D-4C3A-8776-FACA1B186A16}" type="presParOf" srcId="{0C39F609-753E-4E38-8ED9-9CE2A30450A6}" destId="{882A8883-BEC2-4E14-86E8-D0CB67E508DF}" srcOrd="1" destOrd="0" presId="urn:microsoft.com/office/officeart/2008/layout/LinedList"/>
    <dgm:cxn modelId="{3EE78FD5-70DA-40F6-9813-646E372821B0}" type="presParOf" srcId="{0C39F609-753E-4E38-8ED9-9CE2A30450A6}" destId="{6D571CFC-7940-4DEB-91BC-AA2DDFBB76D3}" srcOrd="2" destOrd="0" presId="urn:microsoft.com/office/officeart/2008/layout/LinedList"/>
    <dgm:cxn modelId="{3430B04F-AA5B-489C-9FE7-4D64AC24A076}" type="presParOf" srcId="{38B924E7-D852-4E3F-9D89-3BD514CAD5F4}" destId="{5832B3A8-EC50-42CE-B3CF-C41CC810BAD2}" srcOrd="2" destOrd="0" presId="urn:microsoft.com/office/officeart/2008/layout/LinedList"/>
    <dgm:cxn modelId="{00E0DDC1-7690-4AF8-B3A2-3018E25B6BAA}" type="presParOf" srcId="{38B924E7-D852-4E3F-9D89-3BD514CAD5F4}" destId="{40E455A5-A64E-4709-807D-AC6B8F243E13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4A68B-7F35-4B69-AA2B-839BDB0CBEFE}">
      <dsp:nvSpPr>
        <dsp:cNvPr id="0" name=""/>
        <dsp:cNvSpPr/>
      </dsp:nvSpPr>
      <dsp:spPr>
        <a:xfrm>
          <a:off x="0" y="0"/>
          <a:ext cx="27934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4D574C-31B6-4F42-B54F-1F3781B949D3}">
      <dsp:nvSpPr>
        <dsp:cNvPr id="0" name=""/>
        <dsp:cNvSpPr/>
      </dsp:nvSpPr>
      <dsp:spPr>
        <a:xfrm>
          <a:off x="0" y="0"/>
          <a:ext cx="5586839" cy="6267742"/>
        </a:xfrm>
        <a:prstGeom prst="rect">
          <a:avLst/>
        </a:prstGeom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0" tIns="1143000" rIns="1143000" bIns="1143000" numCol="1" spcCol="1270" anchor="t" anchorCtr="0">
          <a:noAutofit/>
        </a:bodyPr>
        <a:lstStyle/>
        <a:p>
          <a:pPr lvl="0" algn="l" defTabSz="13335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30000" kern="1200" dirty="0">
              <a:solidFill>
                <a:schemeClr val="bg1"/>
              </a:solidFill>
            </a:rPr>
            <a:t>1</a:t>
          </a:r>
          <a:endParaRPr lang="ru-RU" sz="30000" kern="1200" dirty="0">
            <a:solidFill>
              <a:schemeClr val="bg1"/>
            </a:solidFill>
          </a:endParaRPr>
        </a:p>
      </dsp:txBody>
      <dsp:txXfrm>
        <a:off x="0" y="0"/>
        <a:ext cx="5586839" cy="6267742"/>
      </dsp:txXfrm>
    </dsp:sp>
    <dsp:sp modelId="{882A8883-BEC2-4E14-86E8-D0CB67E508DF}">
      <dsp:nvSpPr>
        <dsp:cNvPr id="0" name=""/>
        <dsp:cNvSpPr/>
      </dsp:nvSpPr>
      <dsp:spPr>
        <a:xfrm>
          <a:off x="6005852" y="284619"/>
          <a:ext cx="21928346" cy="5692383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0" tIns="304800" rIns="304800" bIns="304800" numCol="1" spcCol="1270" anchor="t" anchorCtr="0">
          <a:noAutofit/>
        </a:bodyPr>
        <a:lstStyle/>
        <a:p>
          <a:pPr lvl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0" kern="1200" dirty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0" b="1" kern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МАИШИЙ ИСТЕЪМОЛЧИЛАР УЧУН ИЖТИМОИЙ МЕЪЁРЛАР БЕЛГИЛАНДИ</a:t>
          </a:r>
          <a:endParaRPr lang="ru-RU" sz="8000" b="1" kern="1200" dirty="0">
            <a:solidFill>
              <a:srgbClr val="00359E"/>
            </a:solidFill>
          </a:endParaRPr>
        </a:p>
      </dsp:txBody>
      <dsp:txXfrm>
        <a:off x="6005852" y="284619"/>
        <a:ext cx="21928346" cy="5692383"/>
      </dsp:txXfrm>
    </dsp:sp>
    <dsp:sp modelId="{5832B3A8-EC50-42CE-B3CF-C41CC810BAD2}">
      <dsp:nvSpPr>
        <dsp:cNvPr id="0" name=""/>
        <dsp:cNvSpPr/>
      </dsp:nvSpPr>
      <dsp:spPr>
        <a:xfrm>
          <a:off x="5586839" y="5977002"/>
          <a:ext cx="223473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4A68B-7F35-4B69-AA2B-839BDB0CBEFE}">
      <dsp:nvSpPr>
        <dsp:cNvPr id="0" name=""/>
        <dsp:cNvSpPr/>
      </dsp:nvSpPr>
      <dsp:spPr>
        <a:xfrm>
          <a:off x="0" y="0"/>
          <a:ext cx="27934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4D574C-31B6-4F42-B54F-1F3781B949D3}">
      <dsp:nvSpPr>
        <dsp:cNvPr id="0" name=""/>
        <dsp:cNvSpPr/>
      </dsp:nvSpPr>
      <dsp:spPr>
        <a:xfrm>
          <a:off x="0" y="0"/>
          <a:ext cx="5586839" cy="6267742"/>
        </a:xfrm>
        <a:prstGeom prst="rect">
          <a:avLst/>
        </a:prstGeom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0" tIns="1143000" rIns="1143000" bIns="1143000" numCol="1" spcCol="1270" anchor="t" anchorCtr="0">
          <a:noAutofit/>
        </a:bodyPr>
        <a:lstStyle/>
        <a:p>
          <a:pPr lvl="0" algn="l" defTabSz="13335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0" kern="1200" dirty="0">
              <a:solidFill>
                <a:schemeClr val="bg1"/>
              </a:solidFill>
            </a:rPr>
            <a:t>6</a:t>
          </a:r>
          <a:endParaRPr lang="ru-RU" sz="30000" kern="1200" dirty="0">
            <a:solidFill>
              <a:schemeClr val="bg1"/>
            </a:solidFill>
          </a:endParaRPr>
        </a:p>
      </dsp:txBody>
      <dsp:txXfrm>
        <a:off x="0" y="0"/>
        <a:ext cx="5586839" cy="6267742"/>
      </dsp:txXfrm>
    </dsp:sp>
    <dsp:sp modelId="{882A8883-BEC2-4E14-86E8-D0CB67E508DF}">
      <dsp:nvSpPr>
        <dsp:cNvPr id="0" name=""/>
        <dsp:cNvSpPr/>
      </dsp:nvSpPr>
      <dsp:spPr>
        <a:xfrm>
          <a:off x="6005852" y="284619"/>
          <a:ext cx="21928346" cy="5692383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0" tIns="304800" rIns="304800" bIns="304800" numCol="1" spcCol="1270" anchor="t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0" b="1" kern="1200" dirty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0" b="1" kern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ПЛАСТИК КАРТАСИ БЎЛМАГАН ЭҲТИЁЖМАНД ОИЛАЛАРГА КАРТА БЕПУЛ ОЧИБ БЕРИЛАДИ</a:t>
          </a:r>
        </a:p>
      </dsp:txBody>
      <dsp:txXfrm>
        <a:off x="6005852" y="284619"/>
        <a:ext cx="21928346" cy="5692383"/>
      </dsp:txXfrm>
    </dsp:sp>
    <dsp:sp modelId="{5832B3A8-EC50-42CE-B3CF-C41CC810BAD2}">
      <dsp:nvSpPr>
        <dsp:cNvPr id="0" name=""/>
        <dsp:cNvSpPr/>
      </dsp:nvSpPr>
      <dsp:spPr>
        <a:xfrm>
          <a:off x="5586839" y="5977002"/>
          <a:ext cx="223473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C386D-EF6C-4418-B5AD-A01202FAB27C}">
      <dsp:nvSpPr>
        <dsp:cNvPr id="0" name=""/>
        <dsp:cNvSpPr/>
      </dsp:nvSpPr>
      <dsp:spPr>
        <a:xfrm>
          <a:off x="125185" y="0"/>
          <a:ext cx="16644595" cy="16648300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C9C6FBF-6286-4C66-8F9D-9CD0BC87533B}">
      <dsp:nvSpPr>
        <dsp:cNvPr id="0" name=""/>
        <dsp:cNvSpPr/>
      </dsp:nvSpPr>
      <dsp:spPr>
        <a:xfrm>
          <a:off x="16740781" y="1679159"/>
          <a:ext cx="10051681" cy="13228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5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6500" b="0" kern="1200" dirty="0" err="1">
              <a:latin typeface="Arial" panose="020B0604020202020204" pitchFamily="34" charset="0"/>
              <a:cs typeface="Arial" panose="020B0604020202020204" pitchFamily="34" charset="0"/>
            </a:rPr>
            <a:t>электр</a:t>
          </a:r>
          <a:r>
            <a:rPr lang="ru-RU" sz="65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6500" b="0" kern="1200" dirty="0" err="1">
              <a:latin typeface="Arial" panose="020B0604020202020204" pitchFamily="34" charset="0"/>
              <a:cs typeface="Arial" panose="020B0604020202020204" pitchFamily="34" charset="0"/>
            </a:rPr>
            <a:t>энергияси</a:t>
          </a:r>
          <a:r>
            <a:rPr lang="ru-RU" sz="6500" b="0" kern="1200" dirty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ru-RU" sz="6500" b="0" kern="1200" dirty="0" err="1">
              <a:latin typeface="Arial" panose="020B0604020202020204" pitchFamily="34" charset="0"/>
              <a:cs typeface="Arial" panose="020B0604020202020204" pitchFamily="34" charset="0"/>
            </a:rPr>
            <a:t>ойига</a:t>
          </a:r>
          <a:r>
            <a:rPr lang="ru-RU" sz="65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6500" b="1" kern="1200" dirty="0">
              <a:latin typeface="Arial" panose="020B0604020202020204" pitchFamily="34" charset="0"/>
              <a:cs typeface="Arial" panose="020B0604020202020204" pitchFamily="34" charset="0"/>
            </a:rPr>
            <a:t>200 </a:t>
          </a:r>
          <a:r>
            <a:rPr lang="ru-RU" sz="6500" b="1" kern="1200" dirty="0" err="1">
              <a:latin typeface="Arial" panose="020B0604020202020204" pitchFamily="34" charset="0"/>
              <a:cs typeface="Arial" panose="020B0604020202020204" pitchFamily="34" charset="0"/>
            </a:rPr>
            <a:t>kWh'гача</a:t>
          </a:r>
          <a:endParaRPr lang="ru-RU" sz="65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b="0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5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6500" b="0" kern="1200" dirty="0" err="1">
              <a:latin typeface="Arial" panose="020B0604020202020204" pitchFamily="34" charset="0"/>
              <a:cs typeface="Arial" panose="020B0604020202020204" pitchFamily="34" charset="0"/>
            </a:rPr>
            <a:t>табиий</a:t>
          </a:r>
          <a:r>
            <a:rPr lang="ru-RU" sz="6500" b="0" kern="1200" dirty="0">
              <a:latin typeface="Arial" panose="020B0604020202020204" pitchFamily="34" charset="0"/>
              <a:cs typeface="Arial" panose="020B0604020202020204" pitchFamily="34" charset="0"/>
            </a:rPr>
            <a:t> газ (март–октябрь </a:t>
          </a:r>
          <a:r>
            <a:rPr lang="ru-RU" sz="6500" b="0" kern="1200" dirty="0" err="1">
              <a:latin typeface="Arial" panose="020B0604020202020204" pitchFamily="34" charset="0"/>
              <a:cs typeface="Arial" panose="020B0604020202020204" pitchFamily="34" charset="0"/>
            </a:rPr>
            <a:t>ойларида</a:t>
          </a:r>
          <a:r>
            <a:rPr lang="ru-RU" sz="6500" b="0" kern="1200" dirty="0">
              <a:latin typeface="Arial" panose="020B0604020202020204" pitchFamily="34" charset="0"/>
              <a:cs typeface="Arial" panose="020B0604020202020204" pitchFamily="34" charset="0"/>
            </a:rPr>
            <a:t>) – </a:t>
          </a:r>
          <a:r>
            <a:rPr lang="ru-RU" sz="6500" b="0" kern="1200" dirty="0" err="1">
              <a:latin typeface="Arial" panose="020B0604020202020204" pitchFamily="34" charset="0"/>
              <a:cs typeface="Arial" panose="020B0604020202020204" pitchFamily="34" charset="0"/>
            </a:rPr>
            <a:t>ойига</a:t>
          </a:r>
          <a:r>
            <a:rPr lang="ru-RU" sz="65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6500" b="1" kern="1200" dirty="0">
              <a:latin typeface="Arial" panose="020B0604020202020204" pitchFamily="34" charset="0"/>
              <a:cs typeface="Arial" panose="020B0604020202020204" pitchFamily="34" charset="0"/>
            </a:rPr>
            <a:t>100 </a:t>
          </a:r>
          <a:r>
            <a:rPr lang="ru-RU" sz="6500" b="1" kern="1200" dirty="0" err="1">
              <a:latin typeface="Arial" panose="020B0604020202020204" pitchFamily="34" charset="0"/>
              <a:cs typeface="Arial" panose="020B0604020202020204" pitchFamily="34" charset="0"/>
            </a:rPr>
            <a:t>кубометргача</a:t>
          </a:r>
          <a:endParaRPr lang="ru-RU" sz="65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b="0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5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6500" b="0" kern="1200" dirty="0" err="1">
              <a:latin typeface="Arial" panose="020B0604020202020204" pitchFamily="34" charset="0"/>
              <a:cs typeface="Arial" panose="020B0604020202020204" pitchFamily="34" charset="0"/>
            </a:rPr>
            <a:t>табиий</a:t>
          </a:r>
          <a:r>
            <a:rPr lang="ru-RU" sz="6500" b="0" kern="1200" dirty="0">
              <a:latin typeface="Arial" panose="020B0604020202020204" pitchFamily="34" charset="0"/>
              <a:cs typeface="Arial" panose="020B0604020202020204" pitchFamily="34" charset="0"/>
            </a:rPr>
            <a:t> газ (ноябрь–февраль </a:t>
          </a:r>
          <a:r>
            <a:rPr lang="ru-RU" sz="6500" b="0" kern="1200" dirty="0" err="1">
              <a:latin typeface="Arial" panose="020B0604020202020204" pitchFamily="34" charset="0"/>
              <a:cs typeface="Arial" panose="020B0604020202020204" pitchFamily="34" charset="0"/>
            </a:rPr>
            <a:t>ойларида</a:t>
          </a:r>
          <a:r>
            <a:rPr lang="ru-RU" sz="6500" b="0" kern="1200" dirty="0">
              <a:latin typeface="Arial" panose="020B0604020202020204" pitchFamily="34" charset="0"/>
              <a:cs typeface="Arial" panose="020B0604020202020204" pitchFamily="34" charset="0"/>
            </a:rPr>
            <a:t>) – </a:t>
          </a:r>
          <a:r>
            <a:rPr lang="ru-RU" sz="6500" b="0" kern="1200" dirty="0" err="1">
              <a:latin typeface="Arial" panose="020B0604020202020204" pitchFamily="34" charset="0"/>
              <a:cs typeface="Arial" panose="020B0604020202020204" pitchFamily="34" charset="0"/>
            </a:rPr>
            <a:t>ойига</a:t>
          </a:r>
          <a:r>
            <a:rPr lang="ru-RU" sz="65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6500" b="1" kern="1200" dirty="0">
              <a:latin typeface="Arial" panose="020B0604020202020204" pitchFamily="34" charset="0"/>
              <a:cs typeface="Arial" panose="020B0604020202020204" pitchFamily="34" charset="0"/>
            </a:rPr>
            <a:t>500 </a:t>
          </a:r>
          <a:r>
            <a:rPr lang="ru-RU" sz="6500" b="1" kern="1200" dirty="0" err="1">
              <a:latin typeface="Arial" panose="020B0604020202020204" pitchFamily="34" charset="0"/>
              <a:cs typeface="Arial" panose="020B0604020202020204" pitchFamily="34" charset="0"/>
            </a:rPr>
            <a:t>кубометргача</a:t>
          </a:r>
          <a:endParaRPr lang="ru-RU" sz="65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740781" y="1679159"/>
        <a:ext cx="10051681" cy="13228382"/>
      </dsp:txXfrm>
    </dsp:sp>
    <dsp:sp modelId="{AF1C1CC3-F789-421D-8CE1-B008AE1B530E}">
      <dsp:nvSpPr>
        <dsp:cNvPr id="0" name=""/>
        <dsp:cNvSpPr/>
      </dsp:nvSpPr>
      <dsp:spPr>
        <a:xfrm>
          <a:off x="3800900" y="6026684"/>
          <a:ext cx="9287839" cy="4643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2024 </a:t>
          </a:r>
          <a:r>
            <a:rPr lang="uz-Cyrl-UZ" sz="5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йил </a:t>
          </a:r>
          <a:r>
            <a:rPr lang="ru-RU" sz="5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 </a:t>
          </a:r>
          <a:r>
            <a:rPr lang="ru-RU" sz="5500" b="1" kern="1200" dirty="0">
              <a:latin typeface="Arial" panose="020B0604020202020204" pitchFamily="34" charset="0"/>
              <a:cs typeface="Arial" panose="020B0604020202020204" pitchFamily="34" charset="0"/>
            </a:rPr>
            <a:t>МАЙДАН БОШЛАБ </a:t>
          </a:r>
          <a:r>
            <a:rPr lang="ru-RU" sz="5500" b="1" kern="1200" dirty="0" err="1">
              <a:latin typeface="Arial" panose="020B0604020202020204" pitchFamily="34" charset="0"/>
              <a:cs typeface="Arial" panose="020B0604020202020204" pitchFamily="34" charset="0"/>
            </a:rPr>
            <a:t>маиший</a:t>
          </a:r>
          <a:r>
            <a:rPr lang="ru-RU" sz="5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kern="1200" dirty="0" err="1">
              <a:latin typeface="Arial" panose="020B0604020202020204" pitchFamily="34" charset="0"/>
              <a:cs typeface="Arial" panose="020B0604020202020204" pitchFamily="34" charset="0"/>
            </a:rPr>
            <a:t>истеъмолчилар</a:t>
          </a:r>
          <a:r>
            <a:rPr lang="ru-RU" sz="5500" b="1" kern="12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5500" b="1" kern="1200" dirty="0" err="1">
              <a:latin typeface="Arial" panose="020B0604020202020204" pitchFamily="34" charset="0"/>
              <a:cs typeface="Arial" panose="020B0604020202020204" pitchFamily="34" charset="0"/>
            </a:rPr>
            <a:t>аҳоли</a:t>
          </a:r>
          <a:r>
            <a:rPr lang="ru-RU" sz="5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kern="1200" dirty="0" err="1">
              <a:latin typeface="Arial" panose="020B0604020202020204" pitchFamily="34" charset="0"/>
              <a:cs typeface="Arial" panose="020B0604020202020204" pitchFamily="34" charset="0"/>
            </a:rPr>
            <a:t>хонадонлари</a:t>
          </a:r>
          <a:r>
            <a:rPr lang="ru-RU" sz="5500" b="1" kern="12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ru-RU" sz="5500" b="1" kern="1200" dirty="0" err="1">
              <a:latin typeface="Arial" panose="020B0604020202020204" pitchFamily="34" charset="0"/>
              <a:cs typeface="Arial" panose="020B0604020202020204" pitchFamily="34" charset="0"/>
            </a:rPr>
            <a:t>учун</a:t>
          </a:r>
          <a:r>
            <a:rPr lang="ru-RU" sz="5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kern="1200" dirty="0" err="1">
              <a:latin typeface="Arial" panose="020B0604020202020204" pitchFamily="34" charset="0"/>
              <a:cs typeface="Arial" panose="020B0604020202020204" pitchFamily="34" charset="0"/>
            </a:rPr>
            <a:t>қуйидагича</a:t>
          </a:r>
          <a:r>
            <a:rPr lang="ru-RU" sz="5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kern="1200" dirty="0" err="1">
              <a:latin typeface="Arial" panose="020B0604020202020204" pitchFamily="34" charset="0"/>
              <a:cs typeface="Arial" panose="020B0604020202020204" pitchFamily="34" charset="0"/>
            </a:rPr>
            <a:t>ижтимоий</a:t>
          </a:r>
          <a:r>
            <a:rPr lang="ru-RU" sz="5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меъёрлар</a:t>
          </a:r>
          <a:r>
            <a:rPr lang="ru-RU" sz="5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киритилди</a:t>
          </a:r>
          <a:r>
            <a:rPr lang="ru-RU" sz="5500" b="1" kern="12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</dsp:txBody>
      <dsp:txXfrm>
        <a:off x="3800900" y="6026684"/>
        <a:ext cx="9287839" cy="46432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4A68B-7F35-4B69-AA2B-839BDB0CBEFE}">
      <dsp:nvSpPr>
        <dsp:cNvPr id="0" name=""/>
        <dsp:cNvSpPr/>
      </dsp:nvSpPr>
      <dsp:spPr>
        <a:xfrm>
          <a:off x="0" y="20558"/>
          <a:ext cx="264732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4D574C-31B6-4F42-B54F-1F3781B949D3}">
      <dsp:nvSpPr>
        <dsp:cNvPr id="0" name=""/>
        <dsp:cNvSpPr/>
      </dsp:nvSpPr>
      <dsp:spPr>
        <a:xfrm>
          <a:off x="0" y="0"/>
          <a:ext cx="5294641" cy="6267742"/>
        </a:xfrm>
        <a:prstGeom prst="rect">
          <a:avLst/>
        </a:prstGeom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0" tIns="1143000" rIns="1143000" bIns="1143000" numCol="1" spcCol="1270" anchor="t" anchorCtr="0">
          <a:noAutofit/>
        </a:bodyPr>
        <a:lstStyle/>
        <a:p>
          <a:pPr lvl="0" algn="l" defTabSz="13335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0" kern="1200" dirty="0">
              <a:solidFill>
                <a:schemeClr val="bg1"/>
              </a:solidFill>
            </a:rPr>
            <a:t>2</a:t>
          </a:r>
          <a:endParaRPr lang="ru-RU" sz="30000" kern="1200" dirty="0">
            <a:solidFill>
              <a:schemeClr val="bg1"/>
            </a:solidFill>
          </a:endParaRPr>
        </a:p>
      </dsp:txBody>
      <dsp:txXfrm>
        <a:off x="0" y="0"/>
        <a:ext cx="5294641" cy="6267742"/>
      </dsp:txXfrm>
    </dsp:sp>
    <dsp:sp modelId="{882A8883-BEC2-4E14-86E8-D0CB67E508DF}">
      <dsp:nvSpPr>
        <dsp:cNvPr id="0" name=""/>
        <dsp:cNvSpPr/>
      </dsp:nvSpPr>
      <dsp:spPr>
        <a:xfrm>
          <a:off x="5691739" y="284619"/>
          <a:ext cx="20781467" cy="5692383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0" tIns="304800" rIns="304800" bIns="304800" numCol="1" spcCol="1270" anchor="t" anchorCtr="0">
          <a:noAutofit/>
        </a:bodyPr>
        <a:lstStyle/>
        <a:p>
          <a:pPr lvl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0" b="1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202</a:t>
          </a:r>
          <a:r>
            <a:rPr lang="en-US" sz="80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  <a:r>
            <a:rPr lang="ru-RU" sz="80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8000" b="1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ЙИЛ </a:t>
          </a:r>
          <a:r>
            <a:rPr lang="en-US" sz="80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ru-RU" sz="80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uz-Cyrl-UZ" sz="80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АПРЕЛ</a:t>
          </a:r>
          <a:r>
            <a:rPr lang="ru-RU" sz="80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ДАН </a:t>
          </a:r>
          <a:r>
            <a:rPr lang="en-US" sz="8000" b="1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8000" b="1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8000" b="1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ЯНГИ ТАРИФЛАР КУЧГА КИРАДИ</a:t>
          </a:r>
        </a:p>
      </dsp:txBody>
      <dsp:txXfrm>
        <a:off x="5691739" y="284619"/>
        <a:ext cx="20781467" cy="5692383"/>
      </dsp:txXfrm>
    </dsp:sp>
    <dsp:sp modelId="{5832B3A8-EC50-42CE-B3CF-C41CC810BAD2}">
      <dsp:nvSpPr>
        <dsp:cNvPr id="0" name=""/>
        <dsp:cNvSpPr/>
      </dsp:nvSpPr>
      <dsp:spPr>
        <a:xfrm>
          <a:off x="5294641" y="5977002"/>
          <a:ext cx="211785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E3CD4-621E-49FC-9BD5-09597BA353E4}">
      <dsp:nvSpPr>
        <dsp:cNvPr id="0" name=""/>
        <dsp:cNvSpPr/>
      </dsp:nvSpPr>
      <dsp:spPr>
        <a:xfrm>
          <a:off x="2195220" y="4438"/>
          <a:ext cx="17171271" cy="18740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err="1">
              <a:latin typeface="Arial" panose="020B0604020202020204" pitchFamily="34" charset="0"/>
              <a:cs typeface="Arial" panose="020B0604020202020204" pitchFamily="34" charset="0"/>
            </a:rPr>
            <a:t>Маиший</a:t>
          </a:r>
          <a:r>
            <a:rPr lang="ru-RU" sz="5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kern="1200" dirty="0" err="1">
              <a:latin typeface="Arial" panose="020B0604020202020204" pitchFamily="34" charset="0"/>
              <a:cs typeface="Arial" panose="020B0604020202020204" pitchFamily="34" charset="0"/>
            </a:rPr>
            <a:t>истеъмолчилар</a:t>
          </a:r>
          <a:r>
            <a:rPr lang="ru-RU" sz="5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kern="1200" dirty="0" err="1">
              <a:latin typeface="Arial" panose="020B0604020202020204" pitchFamily="34" charset="0"/>
              <a:cs typeface="Arial" panose="020B0604020202020204" pitchFamily="34" charset="0"/>
            </a:rPr>
            <a:t>учун</a:t>
          </a:r>
          <a:r>
            <a:rPr lang="ru-RU" sz="5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kern="1200" dirty="0" err="1">
              <a:latin typeface="Arial" panose="020B0604020202020204" pitchFamily="34" charset="0"/>
              <a:cs typeface="Arial" panose="020B0604020202020204" pitchFamily="34" charset="0"/>
            </a:rPr>
            <a:t>тарифлар</a:t>
          </a:r>
          <a:r>
            <a:rPr lang="ru-RU" sz="5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ru-RU" sz="55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5500" b="1" kern="1200" dirty="0">
              <a:latin typeface="Arial" panose="020B0604020202020204" pitchFamily="34" charset="0"/>
              <a:cs typeface="Arial" panose="020B0604020202020204" pitchFamily="34" charset="0"/>
            </a:rPr>
            <a:t>(1 </a:t>
          </a:r>
          <a:r>
            <a:rPr lang="en-US" sz="5500" b="1" kern="1200" dirty="0">
              <a:latin typeface="Arial" panose="020B0604020202020204" pitchFamily="34" charset="0"/>
              <a:cs typeface="Arial" panose="020B0604020202020204" pitchFamily="34" charset="0"/>
            </a:rPr>
            <a:t>kWh </a:t>
          </a:r>
          <a:r>
            <a:rPr lang="ru-RU" sz="5500" b="1" kern="1200" dirty="0" err="1">
              <a:latin typeface="Arial" panose="020B0604020202020204" pitchFamily="34" charset="0"/>
              <a:cs typeface="Arial" panose="020B0604020202020204" pitchFamily="34" charset="0"/>
            </a:rPr>
            <a:t>учун</a:t>
          </a:r>
          <a:r>
            <a:rPr lang="ru-RU" sz="5500" b="1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5500" b="1" kern="1200" dirty="0" err="1">
              <a:latin typeface="Arial" panose="020B0604020202020204" pitchFamily="34" charset="0"/>
              <a:cs typeface="Arial" panose="020B0604020202020204" pitchFamily="34" charset="0"/>
            </a:rPr>
            <a:t>ойига</a:t>
          </a:r>
          <a:r>
            <a:rPr lang="ru-RU" sz="5500" b="1" kern="1200" dirty="0">
              <a:latin typeface="Arial" panose="020B0604020202020204" pitchFamily="34" charset="0"/>
              <a:cs typeface="Arial" panose="020B0604020202020204" pitchFamily="34" charset="0"/>
            </a:rPr>
            <a:t>):</a:t>
          </a:r>
        </a:p>
      </dsp:txBody>
      <dsp:txXfrm>
        <a:off x="2250108" y="59326"/>
        <a:ext cx="17061495" cy="1764240"/>
      </dsp:txXfrm>
    </dsp:sp>
    <dsp:sp modelId="{3D84923E-9891-40B6-A667-5F53009948E3}">
      <dsp:nvSpPr>
        <dsp:cNvPr id="0" name=""/>
        <dsp:cNvSpPr/>
      </dsp:nvSpPr>
      <dsp:spPr>
        <a:xfrm>
          <a:off x="3912347" y="1878454"/>
          <a:ext cx="1717127" cy="1405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5512"/>
              </a:lnTo>
              <a:lnTo>
                <a:pt x="1717127" y="1405512"/>
              </a:lnTo>
            </a:path>
          </a:pathLst>
        </a:custGeom>
        <a:noFill/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80225-F1FF-4591-BD82-266EDDC75E48}">
      <dsp:nvSpPr>
        <dsp:cNvPr id="0" name=""/>
        <dsp:cNvSpPr/>
      </dsp:nvSpPr>
      <dsp:spPr>
        <a:xfrm>
          <a:off x="5629474" y="2346958"/>
          <a:ext cx="9873725" cy="1874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0" kern="1200" dirty="0">
              <a:latin typeface="Arial" panose="020B0604020202020204" pitchFamily="34" charset="0"/>
              <a:cs typeface="Arial" panose="020B0604020202020204" pitchFamily="34" charset="0"/>
            </a:rPr>
            <a:t>200 kWh'</a:t>
          </a:r>
          <a:r>
            <a:rPr lang="ru-RU" sz="6000" b="0" kern="1200" dirty="0" err="1">
              <a:latin typeface="Arial" panose="020B0604020202020204" pitchFamily="34" charset="0"/>
              <a:cs typeface="Arial" panose="020B0604020202020204" pitchFamily="34" charset="0"/>
            </a:rPr>
            <a:t>гача</a:t>
          </a:r>
          <a:r>
            <a:rPr lang="ru-RU" sz="6000" b="0" kern="1200" dirty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ru-RU" sz="6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600 </a:t>
          </a:r>
          <a:r>
            <a:rPr lang="ru-RU" sz="6000" b="1" kern="1200" dirty="0" err="1">
              <a:latin typeface="Arial" panose="020B0604020202020204" pitchFamily="34" charset="0"/>
              <a:cs typeface="Arial" panose="020B0604020202020204" pitchFamily="34" charset="0"/>
            </a:rPr>
            <a:t>сўм</a:t>
          </a:r>
          <a:r>
            <a:rPr lang="ru-RU" sz="6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6000" b="0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6000" b="0" kern="1200" dirty="0" err="1">
              <a:latin typeface="Arial" panose="020B0604020202020204" pitchFamily="34" charset="0"/>
              <a:cs typeface="Arial" panose="020B0604020202020204" pitchFamily="34" charset="0"/>
            </a:rPr>
            <a:t>ҳозирда</a:t>
          </a:r>
          <a:r>
            <a:rPr lang="ru-RU" sz="60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6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450 </a:t>
          </a:r>
          <a:r>
            <a:rPr lang="ru-RU" sz="6000" b="0" kern="1200" dirty="0" err="1">
              <a:latin typeface="Arial" panose="020B0604020202020204" pitchFamily="34" charset="0"/>
              <a:cs typeface="Arial" panose="020B0604020202020204" pitchFamily="34" charset="0"/>
            </a:rPr>
            <a:t>сўм</a:t>
          </a:r>
          <a:r>
            <a:rPr lang="ru-RU" sz="6000" b="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5684362" y="2401846"/>
        <a:ext cx="9763949" cy="1764240"/>
      </dsp:txXfrm>
    </dsp:sp>
    <dsp:sp modelId="{611FF5E2-BEE0-492C-8A1A-C84AEFAC89C5}">
      <dsp:nvSpPr>
        <dsp:cNvPr id="0" name=""/>
        <dsp:cNvSpPr/>
      </dsp:nvSpPr>
      <dsp:spPr>
        <a:xfrm>
          <a:off x="3912347" y="1878454"/>
          <a:ext cx="1717127" cy="3748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8032"/>
              </a:lnTo>
              <a:lnTo>
                <a:pt x="1717127" y="3748032"/>
              </a:lnTo>
            </a:path>
          </a:pathLst>
        </a:custGeom>
        <a:noFill/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81A1B-6D31-4BCF-A35D-3E3F8847FA82}">
      <dsp:nvSpPr>
        <dsp:cNvPr id="0" name=""/>
        <dsp:cNvSpPr/>
      </dsp:nvSpPr>
      <dsp:spPr>
        <a:xfrm>
          <a:off x="5629474" y="4689478"/>
          <a:ext cx="9873725" cy="1874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1200877"/>
              <a:satOff val="4546"/>
              <a:lumOff val="-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0" kern="1200" dirty="0">
              <a:latin typeface="Arial" panose="020B0604020202020204" pitchFamily="34" charset="0"/>
              <a:cs typeface="Arial" panose="020B0604020202020204" pitchFamily="34" charset="0"/>
            </a:rPr>
            <a:t>201 kWh'</a:t>
          </a:r>
          <a:r>
            <a:rPr lang="ru-RU" sz="6000" b="0" kern="1200" dirty="0">
              <a:latin typeface="Arial" panose="020B0604020202020204" pitchFamily="34" charset="0"/>
              <a:cs typeface="Arial" panose="020B0604020202020204" pitchFamily="34" charset="0"/>
            </a:rPr>
            <a:t>дан 1000 </a:t>
          </a:r>
          <a:r>
            <a:rPr lang="en-US" sz="6000" b="0" kern="1200" dirty="0">
              <a:latin typeface="Arial" panose="020B0604020202020204" pitchFamily="34" charset="0"/>
              <a:cs typeface="Arial" panose="020B0604020202020204" pitchFamily="34" charset="0"/>
            </a:rPr>
            <a:t>kWh'</a:t>
          </a:r>
          <a:r>
            <a:rPr lang="ru-RU" sz="6000" b="0" kern="1200" dirty="0" err="1">
              <a:latin typeface="Arial" panose="020B0604020202020204" pitchFamily="34" charset="0"/>
              <a:cs typeface="Arial" panose="020B0604020202020204" pitchFamily="34" charset="0"/>
            </a:rPr>
            <a:t>гача</a:t>
          </a:r>
          <a:r>
            <a:rPr lang="ru-RU" sz="6000" b="0" kern="1200" dirty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ru-RU" sz="6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1000 </a:t>
          </a:r>
          <a:r>
            <a:rPr lang="ru-RU" sz="6000" b="1" kern="1200" dirty="0" err="1">
              <a:latin typeface="Arial" panose="020B0604020202020204" pitchFamily="34" charset="0"/>
              <a:cs typeface="Arial" panose="020B0604020202020204" pitchFamily="34" charset="0"/>
            </a:rPr>
            <a:t>сўм</a:t>
          </a:r>
          <a:endParaRPr lang="ru-RU" sz="6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84362" y="4744366"/>
        <a:ext cx="9763949" cy="1764240"/>
      </dsp:txXfrm>
    </dsp:sp>
    <dsp:sp modelId="{B76071C9-607A-4C5E-906A-58386F8B058F}">
      <dsp:nvSpPr>
        <dsp:cNvPr id="0" name=""/>
        <dsp:cNvSpPr/>
      </dsp:nvSpPr>
      <dsp:spPr>
        <a:xfrm>
          <a:off x="3912347" y="1878454"/>
          <a:ext cx="1717127" cy="6090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0552"/>
              </a:lnTo>
              <a:lnTo>
                <a:pt x="1717127" y="6090552"/>
              </a:lnTo>
            </a:path>
          </a:pathLst>
        </a:custGeom>
        <a:noFill/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080EB-5A61-4C5A-A411-FE65C3DFA812}">
      <dsp:nvSpPr>
        <dsp:cNvPr id="0" name=""/>
        <dsp:cNvSpPr/>
      </dsp:nvSpPr>
      <dsp:spPr>
        <a:xfrm>
          <a:off x="5629474" y="7031999"/>
          <a:ext cx="9873725" cy="1874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2401755"/>
              <a:satOff val="9091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0" kern="1200" dirty="0">
              <a:latin typeface="Arial" panose="020B0604020202020204" pitchFamily="34" charset="0"/>
              <a:cs typeface="Arial" panose="020B0604020202020204" pitchFamily="34" charset="0"/>
            </a:rPr>
            <a:t>1001 kWh'</a:t>
          </a:r>
          <a:r>
            <a:rPr lang="ru-RU" sz="6000" b="0" kern="1200" dirty="0">
              <a:latin typeface="Arial" panose="020B0604020202020204" pitchFamily="34" charset="0"/>
              <a:cs typeface="Arial" panose="020B0604020202020204" pitchFamily="34" charset="0"/>
            </a:rPr>
            <a:t>дан 5000 </a:t>
          </a:r>
          <a:r>
            <a:rPr lang="en-US" sz="6000" b="0" kern="1200" dirty="0">
              <a:latin typeface="Arial" panose="020B0604020202020204" pitchFamily="34" charset="0"/>
              <a:cs typeface="Arial" panose="020B0604020202020204" pitchFamily="34" charset="0"/>
            </a:rPr>
            <a:t>kWh'</a:t>
          </a:r>
          <a:r>
            <a:rPr lang="ru-RU" sz="6000" b="0" kern="1200" dirty="0" err="1">
              <a:latin typeface="Arial" panose="020B0604020202020204" pitchFamily="34" charset="0"/>
              <a:cs typeface="Arial" panose="020B0604020202020204" pitchFamily="34" charset="0"/>
            </a:rPr>
            <a:t>гача</a:t>
          </a:r>
          <a:r>
            <a:rPr lang="ru-RU" sz="6000" b="0" kern="1200" dirty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ru-RU" sz="6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1500 </a:t>
          </a:r>
          <a:r>
            <a:rPr lang="ru-RU" sz="6000" b="1" kern="1200" dirty="0" err="1">
              <a:latin typeface="Arial" panose="020B0604020202020204" pitchFamily="34" charset="0"/>
              <a:cs typeface="Arial" panose="020B0604020202020204" pitchFamily="34" charset="0"/>
            </a:rPr>
            <a:t>сўм</a:t>
          </a:r>
          <a:endParaRPr lang="ru-RU" sz="6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84362" y="7086887"/>
        <a:ext cx="9763949" cy="1764240"/>
      </dsp:txXfrm>
    </dsp:sp>
    <dsp:sp modelId="{3E440791-17CF-4725-9DAE-42434792F0CE}">
      <dsp:nvSpPr>
        <dsp:cNvPr id="0" name=""/>
        <dsp:cNvSpPr/>
      </dsp:nvSpPr>
      <dsp:spPr>
        <a:xfrm>
          <a:off x="3912347" y="1878454"/>
          <a:ext cx="1717127" cy="8433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33072"/>
              </a:lnTo>
              <a:lnTo>
                <a:pt x="1717127" y="8433072"/>
              </a:lnTo>
            </a:path>
          </a:pathLst>
        </a:custGeom>
        <a:noFill/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28FE4-89CB-4052-9BF7-869FD41BD424}">
      <dsp:nvSpPr>
        <dsp:cNvPr id="0" name=""/>
        <dsp:cNvSpPr/>
      </dsp:nvSpPr>
      <dsp:spPr>
        <a:xfrm>
          <a:off x="5629474" y="9374519"/>
          <a:ext cx="9873725" cy="1874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3602632"/>
              <a:satOff val="13636"/>
              <a:lumOff val="-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0" kern="1200" dirty="0">
              <a:latin typeface="Arial" panose="020B0604020202020204" pitchFamily="34" charset="0"/>
              <a:cs typeface="Arial" panose="020B0604020202020204" pitchFamily="34" charset="0"/>
            </a:rPr>
            <a:t>5001 kWh'</a:t>
          </a:r>
          <a:r>
            <a:rPr lang="ru-RU" sz="6000" b="0" kern="1200" dirty="0">
              <a:latin typeface="Arial" panose="020B0604020202020204" pitchFamily="34" charset="0"/>
              <a:cs typeface="Arial" panose="020B0604020202020204" pitchFamily="34" charset="0"/>
            </a:rPr>
            <a:t>дан 10 000 </a:t>
          </a:r>
          <a:r>
            <a:rPr lang="en-US" sz="6000" b="0" kern="1200" dirty="0">
              <a:latin typeface="Arial" panose="020B0604020202020204" pitchFamily="34" charset="0"/>
              <a:cs typeface="Arial" panose="020B0604020202020204" pitchFamily="34" charset="0"/>
            </a:rPr>
            <a:t>kWh'</a:t>
          </a:r>
          <a:r>
            <a:rPr lang="ru-RU" sz="6000" b="0" kern="1200" dirty="0" err="1">
              <a:latin typeface="Arial" panose="020B0604020202020204" pitchFamily="34" charset="0"/>
              <a:cs typeface="Arial" panose="020B0604020202020204" pitchFamily="34" charset="0"/>
            </a:rPr>
            <a:t>гача</a:t>
          </a:r>
          <a:r>
            <a:rPr lang="ru-RU" sz="6000" b="0" kern="1200" dirty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ru-RU" sz="6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1750 </a:t>
          </a:r>
          <a:r>
            <a:rPr lang="ru-RU" sz="6000" b="1" kern="1200" dirty="0" err="1">
              <a:latin typeface="Arial" panose="020B0604020202020204" pitchFamily="34" charset="0"/>
              <a:cs typeface="Arial" panose="020B0604020202020204" pitchFamily="34" charset="0"/>
            </a:rPr>
            <a:t>сўм</a:t>
          </a:r>
          <a:endParaRPr lang="ru-RU" sz="6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84362" y="9429407"/>
        <a:ext cx="9763949" cy="1764240"/>
      </dsp:txXfrm>
    </dsp:sp>
    <dsp:sp modelId="{E737AF68-4CEE-4EC4-9A9B-1E88C3236334}">
      <dsp:nvSpPr>
        <dsp:cNvPr id="0" name=""/>
        <dsp:cNvSpPr/>
      </dsp:nvSpPr>
      <dsp:spPr>
        <a:xfrm>
          <a:off x="3912347" y="1878454"/>
          <a:ext cx="1717127" cy="10775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75592"/>
              </a:lnTo>
              <a:lnTo>
                <a:pt x="1717127" y="10775592"/>
              </a:lnTo>
            </a:path>
          </a:pathLst>
        </a:custGeom>
        <a:noFill/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8FC9C-0EB9-40CA-AA27-6C3709978437}">
      <dsp:nvSpPr>
        <dsp:cNvPr id="0" name=""/>
        <dsp:cNvSpPr/>
      </dsp:nvSpPr>
      <dsp:spPr>
        <a:xfrm>
          <a:off x="5629474" y="11717039"/>
          <a:ext cx="9873725" cy="1874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4803510"/>
              <a:satOff val="18182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0" kern="1200" dirty="0">
              <a:latin typeface="Arial" panose="020B0604020202020204" pitchFamily="34" charset="0"/>
              <a:cs typeface="Arial" panose="020B0604020202020204" pitchFamily="34" charset="0"/>
            </a:rPr>
            <a:t>10 001 kWh'</a:t>
          </a:r>
          <a:r>
            <a:rPr lang="ru-RU" sz="6000" b="0" kern="1200" dirty="0">
              <a:latin typeface="Arial" panose="020B0604020202020204" pitchFamily="34" charset="0"/>
              <a:cs typeface="Arial" panose="020B0604020202020204" pitchFamily="34" charset="0"/>
            </a:rPr>
            <a:t>дан </a:t>
          </a:r>
          <a:r>
            <a:rPr lang="ru-RU" sz="6000" b="0" kern="1200" dirty="0" err="1">
              <a:latin typeface="Arial" panose="020B0604020202020204" pitchFamily="34" charset="0"/>
              <a:cs typeface="Arial" panose="020B0604020202020204" pitchFamily="34" charset="0"/>
            </a:rPr>
            <a:t>кейин</a:t>
          </a:r>
          <a:r>
            <a:rPr lang="ru-RU" sz="6000" b="0" kern="1200" dirty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ru-RU" sz="6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2000 </a:t>
          </a:r>
          <a:r>
            <a:rPr lang="ru-RU" sz="6000" b="1" kern="1200" dirty="0" err="1">
              <a:latin typeface="Arial" panose="020B0604020202020204" pitchFamily="34" charset="0"/>
              <a:cs typeface="Arial" panose="020B0604020202020204" pitchFamily="34" charset="0"/>
            </a:rPr>
            <a:t>сўм</a:t>
          </a:r>
          <a:endParaRPr lang="ru-RU" sz="6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84362" y="11771927"/>
        <a:ext cx="9763949" cy="17642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E3CD4-621E-49FC-9BD5-09597BA353E4}">
      <dsp:nvSpPr>
        <dsp:cNvPr id="0" name=""/>
        <dsp:cNvSpPr/>
      </dsp:nvSpPr>
      <dsp:spPr>
        <a:xfrm>
          <a:off x="1110134" y="0"/>
          <a:ext cx="15957862" cy="27785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err="1">
              <a:latin typeface="Arial" panose="020B0604020202020204" pitchFamily="34" charset="0"/>
              <a:cs typeface="Arial" panose="020B0604020202020204" pitchFamily="34" charset="0"/>
            </a:rPr>
            <a:t>Иситиш</a:t>
          </a:r>
          <a:r>
            <a:rPr lang="ru-RU" sz="5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kern="1200" dirty="0" err="1">
              <a:latin typeface="Arial" panose="020B0604020202020204" pitchFamily="34" charset="0"/>
              <a:cs typeface="Arial" panose="020B0604020202020204" pitchFamily="34" charset="0"/>
            </a:rPr>
            <a:t>мавсумида</a:t>
          </a:r>
          <a:r>
            <a:rPr lang="ru-RU" sz="5500" b="1" kern="1200" dirty="0">
              <a:latin typeface="Arial" panose="020B0604020202020204" pitchFamily="34" charset="0"/>
              <a:cs typeface="Arial" panose="020B0604020202020204" pitchFamily="34" charset="0"/>
            </a:rPr>
            <a:t> – ноябрь-февраль </a:t>
          </a:r>
          <a:r>
            <a:rPr lang="ru-RU" sz="5500" b="1" kern="1200" dirty="0" err="1">
              <a:latin typeface="Arial" panose="020B0604020202020204" pitchFamily="34" charset="0"/>
              <a:cs typeface="Arial" panose="020B0604020202020204" pitchFamily="34" charset="0"/>
            </a:rPr>
            <a:t>ойларида</a:t>
          </a:r>
          <a:r>
            <a:rPr lang="ru-RU" sz="5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kern="1200" dirty="0" err="1">
              <a:latin typeface="Arial" panose="020B0604020202020204" pitchFamily="34" charset="0"/>
              <a:cs typeface="Arial" panose="020B0604020202020204" pitchFamily="34" charset="0"/>
            </a:rPr>
            <a:t>аҳоли</a:t>
          </a:r>
          <a:r>
            <a:rPr lang="ru-RU" sz="5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kern="1200" dirty="0" err="1">
              <a:latin typeface="Arial" panose="020B0604020202020204" pitchFamily="34" charset="0"/>
              <a:cs typeface="Arial" panose="020B0604020202020204" pitchFamily="34" charset="0"/>
            </a:rPr>
            <a:t>хонадонлари</a:t>
          </a:r>
          <a:r>
            <a:rPr lang="ru-RU" sz="5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kern="1200" dirty="0" err="1">
              <a:latin typeface="Arial" panose="020B0604020202020204" pitchFamily="34" charset="0"/>
              <a:cs typeface="Arial" panose="020B0604020202020204" pitchFamily="34" charset="0"/>
            </a:rPr>
            <a:t>учун</a:t>
          </a:r>
          <a:r>
            <a:rPr lang="ru-RU" sz="5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kern="1200" dirty="0" err="1">
              <a:latin typeface="Arial" panose="020B0604020202020204" pitchFamily="34" charset="0"/>
              <a:cs typeface="Arial" panose="020B0604020202020204" pitchFamily="34" charset="0"/>
            </a:rPr>
            <a:t>табиий</a:t>
          </a:r>
          <a:r>
            <a:rPr lang="ru-RU" sz="5500" b="1" kern="1200" dirty="0">
              <a:latin typeface="Arial" panose="020B0604020202020204" pitchFamily="34" charset="0"/>
              <a:cs typeface="Arial" panose="020B0604020202020204" pitchFamily="34" charset="0"/>
            </a:rPr>
            <a:t> газ </a:t>
          </a:r>
          <a:r>
            <a:rPr lang="ru-RU" sz="5500" b="1" kern="1200" dirty="0" err="1">
              <a:latin typeface="Arial" panose="020B0604020202020204" pitchFamily="34" charset="0"/>
              <a:cs typeface="Arial" panose="020B0604020202020204" pitchFamily="34" charset="0"/>
            </a:rPr>
            <a:t>тарифлари</a:t>
          </a:r>
          <a:r>
            <a:rPr lang="ru-RU" sz="5500" b="1" kern="1200" dirty="0">
              <a:latin typeface="Arial" panose="020B0604020202020204" pitchFamily="34" charset="0"/>
              <a:cs typeface="Arial" panose="020B0604020202020204" pitchFamily="34" charset="0"/>
            </a:rPr>
            <a:t> (1 кубометр </a:t>
          </a:r>
          <a:r>
            <a:rPr lang="ru-RU" sz="5500" b="1" kern="1200" dirty="0" err="1">
              <a:latin typeface="Arial" panose="020B0604020202020204" pitchFamily="34" charset="0"/>
              <a:cs typeface="Arial" panose="020B0604020202020204" pitchFamily="34" charset="0"/>
            </a:rPr>
            <a:t>учун</a:t>
          </a:r>
          <a:r>
            <a:rPr lang="ru-RU" sz="5500" b="1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5500" b="1" kern="1200" dirty="0" err="1">
              <a:latin typeface="Arial" panose="020B0604020202020204" pitchFamily="34" charset="0"/>
              <a:cs typeface="Arial" panose="020B0604020202020204" pitchFamily="34" charset="0"/>
            </a:rPr>
            <a:t>ойига</a:t>
          </a:r>
          <a:r>
            <a:rPr lang="ru-RU" sz="5500" b="1" kern="1200" dirty="0">
              <a:latin typeface="Arial" panose="020B0604020202020204" pitchFamily="34" charset="0"/>
              <a:cs typeface="Arial" panose="020B0604020202020204" pitchFamily="34" charset="0"/>
            </a:rPr>
            <a:t>):</a:t>
          </a:r>
        </a:p>
      </dsp:txBody>
      <dsp:txXfrm>
        <a:off x="1191516" y="81382"/>
        <a:ext cx="15795098" cy="2615828"/>
      </dsp:txXfrm>
    </dsp:sp>
    <dsp:sp modelId="{3D84923E-9891-40B6-A667-5F53009948E3}">
      <dsp:nvSpPr>
        <dsp:cNvPr id="0" name=""/>
        <dsp:cNvSpPr/>
      </dsp:nvSpPr>
      <dsp:spPr>
        <a:xfrm>
          <a:off x="2705921" y="2778592"/>
          <a:ext cx="1310052" cy="1300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102"/>
              </a:lnTo>
              <a:lnTo>
                <a:pt x="1310052" y="1300102"/>
              </a:lnTo>
            </a:path>
          </a:pathLst>
        </a:custGeom>
        <a:noFill/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80225-F1FF-4591-BD82-266EDDC75E48}">
      <dsp:nvSpPr>
        <dsp:cNvPr id="0" name=""/>
        <dsp:cNvSpPr/>
      </dsp:nvSpPr>
      <dsp:spPr>
        <a:xfrm>
          <a:off x="4015973" y="3213779"/>
          <a:ext cx="19676535" cy="1729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0" kern="1200" dirty="0">
              <a:latin typeface="Arial" panose="020B0604020202020204" pitchFamily="34" charset="0"/>
              <a:cs typeface="Arial" panose="020B0604020202020204" pitchFamily="34" charset="0"/>
            </a:rPr>
            <a:t>500 </a:t>
          </a:r>
          <a:r>
            <a:rPr lang="ru-RU" sz="6000" b="0" kern="1200" dirty="0" err="1">
              <a:latin typeface="Arial" panose="020B0604020202020204" pitchFamily="34" charset="0"/>
              <a:cs typeface="Arial" panose="020B0604020202020204" pitchFamily="34" charset="0"/>
            </a:rPr>
            <a:t>кубометргача</a:t>
          </a:r>
          <a:r>
            <a:rPr lang="ru-RU" sz="6000" b="0" kern="1200" dirty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ru-RU" sz="6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1000 </a:t>
          </a:r>
          <a:r>
            <a:rPr lang="ru-RU" sz="6000" b="0" kern="1200" dirty="0" err="1">
              <a:latin typeface="Arial" panose="020B0604020202020204" pitchFamily="34" charset="0"/>
              <a:cs typeface="Arial" panose="020B0604020202020204" pitchFamily="34" charset="0"/>
            </a:rPr>
            <a:t>сўм</a:t>
          </a:r>
          <a:r>
            <a:rPr lang="ru-RU" sz="6000" b="0" kern="12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6000" b="0" kern="1200" dirty="0" err="1">
              <a:latin typeface="Arial" panose="020B0604020202020204" pitchFamily="34" charset="0"/>
              <a:cs typeface="Arial" panose="020B0604020202020204" pitchFamily="34" charset="0"/>
            </a:rPr>
            <a:t>ҳозирда</a:t>
          </a:r>
          <a:r>
            <a:rPr lang="ru-RU" sz="60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6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650 </a:t>
          </a:r>
          <a:r>
            <a:rPr lang="ru-RU" sz="6000" b="0" kern="1200" dirty="0" err="1">
              <a:latin typeface="Arial" panose="020B0604020202020204" pitchFamily="34" charset="0"/>
              <a:cs typeface="Arial" panose="020B0604020202020204" pitchFamily="34" charset="0"/>
            </a:rPr>
            <a:t>сўм</a:t>
          </a:r>
          <a:r>
            <a:rPr lang="ru-RU" sz="6000" b="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4066638" y="3264444"/>
        <a:ext cx="19575205" cy="1628500"/>
      </dsp:txXfrm>
    </dsp:sp>
    <dsp:sp modelId="{611FF5E2-BEE0-492C-8A1A-C84AEFAC89C5}">
      <dsp:nvSpPr>
        <dsp:cNvPr id="0" name=""/>
        <dsp:cNvSpPr/>
      </dsp:nvSpPr>
      <dsp:spPr>
        <a:xfrm>
          <a:off x="2705921" y="2778592"/>
          <a:ext cx="1310052" cy="3462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2390"/>
              </a:lnTo>
              <a:lnTo>
                <a:pt x="1310052" y="3462390"/>
              </a:lnTo>
            </a:path>
          </a:pathLst>
        </a:custGeom>
        <a:noFill/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81A1B-6D31-4BCF-A35D-3E3F8847FA82}">
      <dsp:nvSpPr>
        <dsp:cNvPr id="0" name=""/>
        <dsp:cNvSpPr/>
      </dsp:nvSpPr>
      <dsp:spPr>
        <a:xfrm>
          <a:off x="4015973" y="5376068"/>
          <a:ext cx="19676535" cy="1729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1200877"/>
              <a:satOff val="4546"/>
              <a:lumOff val="-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0" kern="1200" dirty="0">
              <a:latin typeface="Arial" panose="020B0604020202020204" pitchFamily="34" charset="0"/>
              <a:cs typeface="Arial" panose="020B0604020202020204" pitchFamily="34" charset="0"/>
            </a:rPr>
            <a:t>501 </a:t>
          </a:r>
          <a:r>
            <a:rPr lang="ru-RU" sz="6000" b="0" kern="1200" dirty="0" err="1">
              <a:latin typeface="Arial" panose="020B0604020202020204" pitchFamily="34" charset="0"/>
              <a:cs typeface="Arial" panose="020B0604020202020204" pitchFamily="34" charset="0"/>
            </a:rPr>
            <a:t>кубометрдан</a:t>
          </a:r>
          <a:r>
            <a:rPr lang="ru-RU" sz="6000" b="0" kern="1200" dirty="0">
              <a:latin typeface="Arial" panose="020B0604020202020204" pitchFamily="34" charset="0"/>
              <a:cs typeface="Arial" panose="020B0604020202020204" pitchFamily="34" charset="0"/>
            </a:rPr>
            <a:t> 2500 </a:t>
          </a:r>
          <a:r>
            <a:rPr lang="ru-RU" sz="6000" b="0" kern="1200" dirty="0" err="1">
              <a:latin typeface="Arial" panose="020B0604020202020204" pitchFamily="34" charset="0"/>
              <a:cs typeface="Arial" panose="020B0604020202020204" pitchFamily="34" charset="0"/>
            </a:rPr>
            <a:t>кубометргача</a:t>
          </a:r>
          <a:r>
            <a:rPr lang="ru-RU" sz="6000" b="0" kern="1200" dirty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ru-RU" sz="6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1800 </a:t>
          </a:r>
          <a:r>
            <a:rPr lang="ru-RU" sz="6000" b="0" kern="1200" dirty="0" err="1">
              <a:latin typeface="Arial" panose="020B0604020202020204" pitchFamily="34" charset="0"/>
              <a:cs typeface="Arial" panose="020B0604020202020204" pitchFamily="34" charset="0"/>
            </a:rPr>
            <a:t>сўм</a:t>
          </a:r>
          <a:endParaRPr lang="ru-RU" sz="6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66638" y="5426733"/>
        <a:ext cx="19575205" cy="1628500"/>
      </dsp:txXfrm>
    </dsp:sp>
    <dsp:sp modelId="{B76071C9-607A-4C5E-906A-58386F8B058F}">
      <dsp:nvSpPr>
        <dsp:cNvPr id="0" name=""/>
        <dsp:cNvSpPr/>
      </dsp:nvSpPr>
      <dsp:spPr>
        <a:xfrm>
          <a:off x="2705921" y="2778592"/>
          <a:ext cx="1310052" cy="5624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4679"/>
              </a:lnTo>
              <a:lnTo>
                <a:pt x="1310052" y="5624679"/>
              </a:lnTo>
            </a:path>
          </a:pathLst>
        </a:custGeom>
        <a:noFill/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080EB-5A61-4C5A-A411-FE65C3DFA812}">
      <dsp:nvSpPr>
        <dsp:cNvPr id="0" name=""/>
        <dsp:cNvSpPr/>
      </dsp:nvSpPr>
      <dsp:spPr>
        <a:xfrm>
          <a:off x="4015973" y="7538356"/>
          <a:ext cx="19676535" cy="1729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2401755"/>
              <a:satOff val="9091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0" kern="1200" dirty="0">
              <a:latin typeface="Arial" panose="020B0604020202020204" pitchFamily="34" charset="0"/>
              <a:cs typeface="Arial" panose="020B0604020202020204" pitchFamily="34" charset="0"/>
            </a:rPr>
            <a:t>2501 </a:t>
          </a:r>
          <a:r>
            <a:rPr lang="ru-RU" sz="6000" b="0" kern="1200" dirty="0" err="1">
              <a:latin typeface="Arial" panose="020B0604020202020204" pitchFamily="34" charset="0"/>
              <a:cs typeface="Arial" panose="020B0604020202020204" pitchFamily="34" charset="0"/>
            </a:rPr>
            <a:t>кубометрдан</a:t>
          </a:r>
          <a:r>
            <a:rPr lang="ru-RU" sz="6000" b="0" kern="1200" dirty="0">
              <a:latin typeface="Arial" panose="020B0604020202020204" pitchFamily="34" charset="0"/>
              <a:cs typeface="Arial" panose="020B0604020202020204" pitchFamily="34" charset="0"/>
            </a:rPr>
            <a:t> 5000 </a:t>
          </a:r>
          <a:r>
            <a:rPr lang="ru-RU" sz="6000" b="0" kern="1200" dirty="0" err="1">
              <a:latin typeface="Arial" panose="020B0604020202020204" pitchFamily="34" charset="0"/>
              <a:cs typeface="Arial" panose="020B0604020202020204" pitchFamily="34" charset="0"/>
            </a:rPr>
            <a:t>кубометргача</a:t>
          </a:r>
          <a:r>
            <a:rPr lang="ru-RU" sz="6000" b="0" kern="1200" dirty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ru-RU" sz="6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2100 </a:t>
          </a:r>
          <a:r>
            <a:rPr lang="ru-RU" sz="6000" b="0" kern="1200" dirty="0" err="1">
              <a:latin typeface="Arial" panose="020B0604020202020204" pitchFamily="34" charset="0"/>
              <a:cs typeface="Arial" panose="020B0604020202020204" pitchFamily="34" charset="0"/>
            </a:rPr>
            <a:t>сўм</a:t>
          </a:r>
          <a:endParaRPr lang="ru-RU" sz="6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66638" y="7589021"/>
        <a:ext cx="19575205" cy="1628500"/>
      </dsp:txXfrm>
    </dsp:sp>
    <dsp:sp modelId="{3E440791-17CF-4725-9DAE-42434792F0CE}">
      <dsp:nvSpPr>
        <dsp:cNvPr id="0" name=""/>
        <dsp:cNvSpPr/>
      </dsp:nvSpPr>
      <dsp:spPr>
        <a:xfrm>
          <a:off x="2705921" y="2778592"/>
          <a:ext cx="1310052" cy="7786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86968"/>
              </a:lnTo>
              <a:lnTo>
                <a:pt x="1310052" y="7786968"/>
              </a:lnTo>
            </a:path>
          </a:pathLst>
        </a:custGeom>
        <a:noFill/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28FE4-89CB-4052-9BF7-869FD41BD424}">
      <dsp:nvSpPr>
        <dsp:cNvPr id="0" name=""/>
        <dsp:cNvSpPr/>
      </dsp:nvSpPr>
      <dsp:spPr>
        <a:xfrm>
          <a:off x="4015973" y="9700645"/>
          <a:ext cx="19676535" cy="1729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3602632"/>
              <a:satOff val="13636"/>
              <a:lumOff val="-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0" kern="1200" dirty="0">
              <a:latin typeface="Arial" panose="020B0604020202020204" pitchFamily="34" charset="0"/>
              <a:cs typeface="Arial" panose="020B0604020202020204" pitchFamily="34" charset="0"/>
            </a:rPr>
            <a:t>5001 </a:t>
          </a:r>
          <a:r>
            <a:rPr lang="ru-RU" sz="6000" b="0" kern="1200" dirty="0" err="1">
              <a:latin typeface="Arial" panose="020B0604020202020204" pitchFamily="34" charset="0"/>
              <a:cs typeface="Arial" panose="020B0604020202020204" pitchFamily="34" charset="0"/>
            </a:rPr>
            <a:t>кубометрдан</a:t>
          </a:r>
          <a:r>
            <a:rPr lang="ru-RU" sz="6000" b="0" kern="1200" dirty="0">
              <a:latin typeface="Arial" panose="020B0604020202020204" pitchFamily="34" charset="0"/>
              <a:cs typeface="Arial" panose="020B0604020202020204" pitchFamily="34" charset="0"/>
            </a:rPr>
            <a:t> 10 000 </a:t>
          </a:r>
          <a:r>
            <a:rPr lang="ru-RU" sz="6000" b="0" kern="1200" dirty="0" err="1">
              <a:latin typeface="Arial" panose="020B0604020202020204" pitchFamily="34" charset="0"/>
              <a:cs typeface="Arial" panose="020B0604020202020204" pitchFamily="34" charset="0"/>
            </a:rPr>
            <a:t>кубометргача</a:t>
          </a:r>
          <a:r>
            <a:rPr lang="ru-RU" sz="6000" b="0" kern="1200" dirty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ru-RU" sz="6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2500 </a:t>
          </a:r>
          <a:r>
            <a:rPr lang="ru-RU" sz="6000" b="0" kern="1200" dirty="0" err="1">
              <a:latin typeface="Arial" panose="020B0604020202020204" pitchFamily="34" charset="0"/>
              <a:cs typeface="Arial" panose="020B0604020202020204" pitchFamily="34" charset="0"/>
            </a:rPr>
            <a:t>сўм</a:t>
          </a:r>
          <a:endParaRPr lang="ru-RU" sz="6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66638" y="9751310"/>
        <a:ext cx="19575205" cy="1628500"/>
      </dsp:txXfrm>
    </dsp:sp>
    <dsp:sp modelId="{E737AF68-4CEE-4EC4-9A9B-1E88C3236334}">
      <dsp:nvSpPr>
        <dsp:cNvPr id="0" name=""/>
        <dsp:cNvSpPr/>
      </dsp:nvSpPr>
      <dsp:spPr>
        <a:xfrm>
          <a:off x="2705921" y="2778592"/>
          <a:ext cx="1310052" cy="9949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49256"/>
              </a:lnTo>
              <a:lnTo>
                <a:pt x="1310052" y="9949256"/>
              </a:lnTo>
            </a:path>
          </a:pathLst>
        </a:custGeom>
        <a:noFill/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8FC9C-0EB9-40CA-AA27-6C3709978437}">
      <dsp:nvSpPr>
        <dsp:cNvPr id="0" name=""/>
        <dsp:cNvSpPr/>
      </dsp:nvSpPr>
      <dsp:spPr>
        <a:xfrm>
          <a:off x="4015973" y="11862933"/>
          <a:ext cx="19676535" cy="1729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4803510"/>
              <a:satOff val="18182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0" kern="1200" dirty="0">
              <a:latin typeface="Arial" panose="020B0604020202020204" pitchFamily="34" charset="0"/>
              <a:cs typeface="Arial" panose="020B0604020202020204" pitchFamily="34" charset="0"/>
            </a:rPr>
            <a:t>10 001 </a:t>
          </a:r>
          <a:r>
            <a:rPr lang="ru-RU" sz="6000" b="0" kern="1200" dirty="0" err="1">
              <a:latin typeface="Arial" panose="020B0604020202020204" pitchFamily="34" charset="0"/>
              <a:cs typeface="Arial" panose="020B0604020202020204" pitchFamily="34" charset="0"/>
            </a:rPr>
            <a:t>кубометрдан</a:t>
          </a:r>
          <a:r>
            <a:rPr lang="ru-RU" sz="60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6000" b="0" kern="1200" dirty="0" err="1">
              <a:latin typeface="Arial" panose="020B0604020202020204" pitchFamily="34" charset="0"/>
              <a:cs typeface="Arial" panose="020B0604020202020204" pitchFamily="34" charset="0"/>
            </a:rPr>
            <a:t>кейин</a:t>
          </a:r>
          <a:r>
            <a:rPr lang="ru-RU" sz="6000" b="0" kern="1200" dirty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ru-RU" sz="6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3000 </a:t>
          </a:r>
          <a:r>
            <a:rPr lang="ru-RU" sz="6000" b="0" kern="1200" dirty="0" err="1">
              <a:latin typeface="Arial" panose="020B0604020202020204" pitchFamily="34" charset="0"/>
              <a:cs typeface="Arial" panose="020B0604020202020204" pitchFamily="34" charset="0"/>
            </a:rPr>
            <a:t>сўм</a:t>
          </a:r>
          <a:endParaRPr lang="ru-RU" sz="6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66638" y="11913598"/>
        <a:ext cx="19575205" cy="1628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4A68B-7F35-4B69-AA2B-839BDB0CBEFE}">
      <dsp:nvSpPr>
        <dsp:cNvPr id="0" name=""/>
        <dsp:cNvSpPr/>
      </dsp:nvSpPr>
      <dsp:spPr>
        <a:xfrm>
          <a:off x="0" y="3060"/>
          <a:ext cx="27934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4D574C-31B6-4F42-B54F-1F3781B949D3}">
      <dsp:nvSpPr>
        <dsp:cNvPr id="0" name=""/>
        <dsp:cNvSpPr/>
      </dsp:nvSpPr>
      <dsp:spPr>
        <a:xfrm>
          <a:off x="0" y="3060"/>
          <a:ext cx="5586839" cy="6261622"/>
        </a:xfrm>
        <a:prstGeom prst="rect">
          <a:avLst/>
        </a:prstGeom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0" tIns="1143000" rIns="1143000" bIns="1143000" numCol="1" spcCol="1270" anchor="t" anchorCtr="0">
          <a:noAutofit/>
        </a:bodyPr>
        <a:lstStyle/>
        <a:p>
          <a:pPr lvl="0" algn="l" defTabSz="13335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0" kern="1200" dirty="0">
              <a:solidFill>
                <a:schemeClr val="bg1"/>
              </a:solidFill>
            </a:rPr>
            <a:t>3</a:t>
          </a:r>
          <a:endParaRPr lang="ru-RU" sz="30000" kern="1200" dirty="0">
            <a:solidFill>
              <a:schemeClr val="bg1"/>
            </a:solidFill>
          </a:endParaRPr>
        </a:p>
      </dsp:txBody>
      <dsp:txXfrm>
        <a:off x="0" y="3060"/>
        <a:ext cx="5586839" cy="6261622"/>
      </dsp:txXfrm>
    </dsp:sp>
    <dsp:sp modelId="{882A8883-BEC2-4E14-86E8-D0CB67E508DF}">
      <dsp:nvSpPr>
        <dsp:cNvPr id="0" name=""/>
        <dsp:cNvSpPr/>
      </dsp:nvSpPr>
      <dsp:spPr>
        <a:xfrm>
          <a:off x="6005852" y="287401"/>
          <a:ext cx="21928346" cy="5686824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0" tIns="304800" rIns="304800" bIns="304800" numCol="1" spcCol="1270" anchor="t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0" b="1" kern="1200" dirty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0" b="1" kern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АҲОЛИГА ФОЙДАЛАНИЛГАН ГАЗ </a:t>
          </a:r>
          <a:r>
            <a:rPr lang="en-US" sz="8000" b="1" kern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8000" b="1" kern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8000" b="1" kern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ВА ЭЛЕКТР ҲАҚИДАГИ МАЪЛУМОТЛАР ҲАР ОЙДА ЮБОРИЛАДИ</a:t>
          </a:r>
        </a:p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0" b="1" kern="1200" dirty="0">
            <a:solidFill>
              <a:srgbClr val="00359E"/>
            </a:solidFill>
          </a:endParaRPr>
        </a:p>
      </dsp:txBody>
      <dsp:txXfrm>
        <a:off x="6005852" y="287401"/>
        <a:ext cx="21928346" cy="5686824"/>
      </dsp:txXfrm>
    </dsp:sp>
    <dsp:sp modelId="{5832B3A8-EC50-42CE-B3CF-C41CC810BAD2}">
      <dsp:nvSpPr>
        <dsp:cNvPr id="0" name=""/>
        <dsp:cNvSpPr/>
      </dsp:nvSpPr>
      <dsp:spPr>
        <a:xfrm>
          <a:off x="5586839" y="5974226"/>
          <a:ext cx="223473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4A68B-7F35-4B69-AA2B-839BDB0CBEFE}">
      <dsp:nvSpPr>
        <dsp:cNvPr id="0" name=""/>
        <dsp:cNvSpPr/>
      </dsp:nvSpPr>
      <dsp:spPr>
        <a:xfrm>
          <a:off x="0" y="3060"/>
          <a:ext cx="27934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4D574C-31B6-4F42-B54F-1F3781B949D3}">
      <dsp:nvSpPr>
        <dsp:cNvPr id="0" name=""/>
        <dsp:cNvSpPr/>
      </dsp:nvSpPr>
      <dsp:spPr>
        <a:xfrm>
          <a:off x="0" y="0"/>
          <a:ext cx="5586839" cy="6261622"/>
        </a:xfrm>
        <a:prstGeom prst="rect">
          <a:avLst/>
        </a:prstGeom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0" tIns="1143000" rIns="1143000" bIns="1143000" numCol="1" spcCol="1270" anchor="t" anchorCtr="0">
          <a:noAutofit/>
        </a:bodyPr>
        <a:lstStyle/>
        <a:p>
          <a:pPr lvl="0" algn="l" defTabSz="13335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0" kern="1200" dirty="0">
              <a:solidFill>
                <a:schemeClr val="bg1"/>
              </a:solidFill>
            </a:rPr>
            <a:t>4</a:t>
          </a:r>
          <a:endParaRPr lang="ru-RU" sz="30000" kern="1200" dirty="0">
            <a:solidFill>
              <a:schemeClr val="bg1"/>
            </a:solidFill>
          </a:endParaRPr>
        </a:p>
      </dsp:txBody>
      <dsp:txXfrm>
        <a:off x="0" y="0"/>
        <a:ext cx="5586839" cy="6261622"/>
      </dsp:txXfrm>
    </dsp:sp>
    <dsp:sp modelId="{882A8883-BEC2-4E14-86E8-D0CB67E508DF}">
      <dsp:nvSpPr>
        <dsp:cNvPr id="0" name=""/>
        <dsp:cNvSpPr/>
      </dsp:nvSpPr>
      <dsp:spPr>
        <a:xfrm>
          <a:off x="6005852" y="287401"/>
          <a:ext cx="21928346" cy="5686824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0" tIns="304800" rIns="304800" bIns="304800" numCol="1" spcCol="1270" anchor="t" anchorCtr="0">
          <a:noAutofit/>
        </a:bodyPr>
        <a:lstStyle/>
        <a:p>
          <a:pPr lvl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0" b="1" kern="1200" dirty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0" b="1" kern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ЭҲТИЁЖМАНД ОИЛАЛАРГА МЕЪЁРДАН ОРТИҚ ИШЛАТИЛГАН ЭЛЕКТР ВА ГАЗ УЧУН ПУЛ БЕРИЛАДИ</a:t>
          </a:r>
        </a:p>
        <a:p>
          <a:pPr lvl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0" b="1" kern="1200" dirty="0">
            <a:solidFill>
              <a:srgbClr val="00359E"/>
            </a:solidFill>
          </a:endParaRPr>
        </a:p>
      </dsp:txBody>
      <dsp:txXfrm>
        <a:off x="6005852" y="287401"/>
        <a:ext cx="21928346" cy="5686824"/>
      </dsp:txXfrm>
    </dsp:sp>
    <dsp:sp modelId="{5832B3A8-EC50-42CE-B3CF-C41CC810BAD2}">
      <dsp:nvSpPr>
        <dsp:cNvPr id="0" name=""/>
        <dsp:cNvSpPr/>
      </dsp:nvSpPr>
      <dsp:spPr>
        <a:xfrm>
          <a:off x="5586839" y="5974226"/>
          <a:ext cx="223473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20693-EF37-42FA-BE3C-69D7FAEB83E1}">
      <dsp:nvSpPr>
        <dsp:cNvPr id="0" name=""/>
        <dsp:cNvSpPr/>
      </dsp:nvSpPr>
      <dsp:spPr>
        <a:xfrm>
          <a:off x="14710116" y="5030061"/>
          <a:ext cx="9906652" cy="2300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7541"/>
              </a:lnTo>
              <a:lnTo>
                <a:pt x="9906652" y="1567541"/>
              </a:lnTo>
              <a:lnTo>
                <a:pt x="9906652" y="2300232"/>
              </a:lnTo>
            </a:path>
          </a:pathLst>
        </a:custGeom>
        <a:noFill/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CB5DC-9667-4765-88E1-417BF6536903}">
      <dsp:nvSpPr>
        <dsp:cNvPr id="0" name=""/>
        <dsp:cNvSpPr/>
      </dsp:nvSpPr>
      <dsp:spPr>
        <a:xfrm>
          <a:off x="14494237" y="5030061"/>
          <a:ext cx="215879" cy="2300232"/>
        </a:xfrm>
        <a:custGeom>
          <a:avLst/>
          <a:gdLst/>
          <a:ahLst/>
          <a:cxnLst/>
          <a:rect l="0" t="0" r="0" b="0"/>
          <a:pathLst>
            <a:path>
              <a:moveTo>
                <a:pt x="215879" y="0"/>
              </a:moveTo>
              <a:lnTo>
                <a:pt x="215879" y="1567541"/>
              </a:lnTo>
              <a:lnTo>
                <a:pt x="0" y="1567541"/>
              </a:lnTo>
              <a:lnTo>
                <a:pt x="0" y="2300232"/>
              </a:lnTo>
            </a:path>
          </a:pathLst>
        </a:custGeom>
        <a:noFill/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B3F93-51A0-460A-8EFE-467725BA6374}">
      <dsp:nvSpPr>
        <dsp:cNvPr id="0" name=""/>
        <dsp:cNvSpPr/>
      </dsp:nvSpPr>
      <dsp:spPr>
        <a:xfrm>
          <a:off x="4587584" y="5030061"/>
          <a:ext cx="10122532" cy="2300232"/>
        </a:xfrm>
        <a:custGeom>
          <a:avLst/>
          <a:gdLst/>
          <a:ahLst/>
          <a:cxnLst/>
          <a:rect l="0" t="0" r="0" b="0"/>
          <a:pathLst>
            <a:path>
              <a:moveTo>
                <a:pt x="10122532" y="0"/>
              </a:moveTo>
              <a:lnTo>
                <a:pt x="10122532" y="1567541"/>
              </a:lnTo>
              <a:lnTo>
                <a:pt x="0" y="1567541"/>
              </a:lnTo>
              <a:lnTo>
                <a:pt x="0" y="2300232"/>
              </a:lnTo>
            </a:path>
          </a:pathLst>
        </a:custGeom>
        <a:noFill/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088729-1D4F-47E1-A821-9A9D16888623}">
      <dsp:nvSpPr>
        <dsp:cNvPr id="0" name=""/>
        <dsp:cNvSpPr/>
      </dsp:nvSpPr>
      <dsp:spPr>
        <a:xfrm>
          <a:off x="6544593" y="7776"/>
          <a:ext cx="16331047" cy="50222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8D483-96D7-4C8C-88E1-EC1BAC88224E}">
      <dsp:nvSpPr>
        <dsp:cNvPr id="0" name=""/>
        <dsp:cNvSpPr/>
      </dsp:nvSpPr>
      <dsp:spPr>
        <a:xfrm>
          <a:off x="7423383" y="842626"/>
          <a:ext cx="16331047" cy="5022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err="1">
              <a:latin typeface="Arial" panose="020B0604020202020204" pitchFamily="34" charset="0"/>
              <a:cs typeface="Arial" panose="020B0604020202020204" pitchFamily="34" charset="0"/>
            </a:rPr>
            <a:t>Иситиш</a:t>
          </a:r>
          <a:r>
            <a:rPr lang="ru-RU" sz="5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kern="1200" dirty="0" err="1">
              <a:latin typeface="Arial" panose="020B0604020202020204" pitchFamily="34" charset="0"/>
              <a:cs typeface="Arial" panose="020B0604020202020204" pitchFamily="34" charset="0"/>
            </a:rPr>
            <a:t>мавсумида</a:t>
          </a:r>
          <a:r>
            <a:rPr lang="ru-RU" sz="5500" b="1" kern="1200" dirty="0">
              <a:latin typeface="Arial" panose="020B0604020202020204" pitchFamily="34" charset="0"/>
              <a:cs typeface="Arial" panose="020B0604020202020204" pitchFamily="34" charset="0"/>
            </a:rPr>
            <a:t> (ноябрь – февраль </a:t>
          </a:r>
          <a:r>
            <a:rPr lang="ru-RU" sz="5500" b="1" kern="1200" dirty="0" err="1">
              <a:latin typeface="Arial" panose="020B0604020202020204" pitchFamily="34" charset="0"/>
              <a:cs typeface="Arial" panose="020B0604020202020204" pitchFamily="34" charset="0"/>
            </a:rPr>
            <a:t>ойларида</a:t>
          </a:r>
          <a:r>
            <a:rPr lang="ru-RU" sz="5500" b="1" kern="12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ru-RU" sz="5500" b="1" kern="1200" dirty="0" err="1">
              <a:latin typeface="Arial" panose="020B0604020202020204" pitchFamily="34" charset="0"/>
              <a:cs typeface="Arial" panose="020B0604020202020204" pitchFamily="34" charset="0"/>
            </a:rPr>
            <a:t>эҳтиёжманд</a:t>
          </a:r>
          <a:r>
            <a:rPr lang="ru-RU" sz="5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kern="1200" dirty="0" err="1">
              <a:latin typeface="Arial" panose="020B0604020202020204" pitchFamily="34" charset="0"/>
              <a:cs typeface="Arial" panose="020B0604020202020204" pitchFamily="34" charset="0"/>
            </a:rPr>
            <a:t>оилаларга</a:t>
          </a:r>
          <a:r>
            <a:rPr lang="ru-RU" sz="5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kern="1200" dirty="0" err="1">
              <a:latin typeface="Arial" panose="020B0604020202020204" pitchFamily="34" charset="0"/>
              <a:cs typeface="Arial" panose="020B0604020202020204" pitchFamily="34" charset="0"/>
            </a:rPr>
            <a:t>қуйидаги</a:t>
          </a:r>
          <a:r>
            <a:rPr lang="ru-RU" sz="5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kern="1200" dirty="0" err="1">
              <a:latin typeface="Arial" panose="020B0604020202020204" pitchFamily="34" charset="0"/>
              <a:cs typeface="Arial" panose="020B0604020202020204" pitchFamily="34" charset="0"/>
            </a:rPr>
            <a:t>компенсациялар</a:t>
          </a:r>
          <a:r>
            <a:rPr lang="ru-RU" sz="5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kern="1200" dirty="0" err="1">
              <a:latin typeface="Arial" panose="020B0604020202020204" pitchFamily="34" charset="0"/>
              <a:cs typeface="Arial" panose="020B0604020202020204" pitchFamily="34" charset="0"/>
            </a:rPr>
            <a:t>берилади</a:t>
          </a:r>
          <a:r>
            <a:rPr lang="ru-RU" sz="5500" b="1" kern="12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</dsp:txBody>
      <dsp:txXfrm>
        <a:off x="7570481" y="989724"/>
        <a:ext cx="16036851" cy="4728089"/>
      </dsp:txXfrm>
    </dsp:sp>
    <dsp:sp modelId="{A38AA683-AFEB-4D49-9661-A532B90C311F}">
      <dsp:nvSpPr>
        <dsp:cNvPr id="0" name=""/>
        <dsp:cNvSpPr/>
      </dsp:nvSpPr>
      <dsp:spPr>
        <a:xfrm>
          <a:off x="633029" y="7330294"/>
          <a:ext cx="7909110" cy="94524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12C58-0CC8-4B75-BB18-EB06D46A866B}">
      <dsp:nvSpPr>
        <dsp:cNvPr id="0" name=""/>
        <dsp:cNvSpPr/>
      </dsp:nvSpPr>
      <dsp:spPr>
        <a:xfrm>
          <a:off x="1511819" y="8165144"/>
          <a:ext cx="7909110" cy="9452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err="1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электр</a:t>
          </a:r>
          <a:r>
            <a:rPr lang="ru-RU" sz="5500" b="1" kern="1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kern="1200" dirty="0" err="1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ва</a:t>
          </a:r>
          <a:r>
            <a:rPr lang="ru-RU" sz="5500" b="1" kern="1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газ </a:t>
          </a:r>
          <a:r>
            <a:rPr lang="ru-RU" sz="5500" b="1" kern="1200" dirty="0" err="1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бўйича</a:t>
          </a:r>
          <a:r>
            <a:rPr lang="ru-RU" sz="5500" b="1" kern="1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kern="1200" dirty="0" err="1">
              <a:latin typeface="Arial" panose="020B0604020202020204" pitchFamily="34" charset="0"/>
              <a:cs typeface="Arial" panose="020B0604020202020204" pitchFamily="34" charset="0"/>
            </a:rPr>
            <a:t>базавий</a:t>
          </a:r>
          <a:r>
            <a:rPr lang="ru-RU" sz="5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kern="1200" dirty="0" err="1">
              <a:latin typeface="Arial" panose="020B0604020202020204" pitchFamily="34" charset="0"/>
              <a:cs typeface="Arial" panose="020B0604020202020204" pitchFamily="34" charset="0"/>
            </a:rPr>
            <a:t>меъёрдан</a:t>
          </a:r>
          <a:r>
            <a:rPr lang="ru-RU" sz="5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kern="1200" dirty="0" err="1">
              <a:latin typeface="Arial" panose="020B0604020202020204" pitchFamily="34" charset="0"/>
              <a:cs typeface="Arial" panose="020B0604020202020204" pitchFamily="34" charset="0"/>
            </a:rPr>
            <a:t>ошган</a:t>
          </a:r>
          <a:r>
            <a:rPr lang="ru-RU" sz="5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kern="1200" dirty="0" err="1">
              <a:latin typeface="Arial" panose="020B0604020202020204" pitchFamily="34" charset="0"/>
              <a:cs typeface="Arial" panose="020B0604020202020204" pitchFamily="34" charset="0"/>
            </a:rPr>
            <a:t>нархлар</a:t>
          </a:r>
          <a:r>
            <a:rPr lang="ru-RU" sz="5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kern="1200" dirty="0" err="1">
              <a:latin typeface="Arial" panose="020B0604020202020204" pitchFamily="34" charset="0"/>
              <a:cs typeface="Arial" panose="020B0604020202020204" pitchFamily="34" charset="0"/>
            </a:rPr>
            <a:t>ўртасидаги</a:t>
          </a:r>
          <a:r>
            <a:rPr lang="ru-RU" sz="5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kern="1200" dirty="0" err="1">
              <a:latin typeface="Arial" panose="020B0604020202020204" pitchFamily="34" charset="0"/>
              <a:cs typeface="Arial" panose="020B0604020202020204" pitchFamily="34" charset="0"/>
            </a:rPr>
            <a:t>фарқ</a:t>
          </a:r>
          <a:r>
            <a:rPr lang="ru-RU" sz="5500" kern="1200" dirty="0">
              <a:latin typeface="Arial" panose="020B0604020202020204" pitchFamily="34" charset="0"/>
              <a:cs typeface="Arial" panose="020B0604020202020204" pitchFamily="34" charset="0"/>
            </a:rPr>
            <a:t> компенсация </a:t>
          </a:r>
          <a:r>
            <a:rPr lang="ru-RU" sz="5500" kern="1200" dirty="0" err="1">
              <a:latin typeface="Arial" panose="020B0604020202020204" pitchFamily="34" charset="0"/>
              <a:cs typeface="Arial" panose="020B0604020202020204" pitchFamily="34" charset="0"/>
            </a:rPr>
            <a:t>қилиб</a:t>
          </a:r>
          <a:r>
            <a:rPr lang="ru-RU" sz="5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берилади</a:t>
          </a:r>
          <a:endParaRPr lang="ru-RU" sz="5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3469" y="8396794"/>
        <a:ext cx="7445810" cy="8989193"/>
      </dsp:txXfrm>
    </dsp:sp>
    <dsp:sp modelId="{2E9E6C01-7481-40B3-AC06-BDC4E5B8EDA9}">
      <dsp:nvSpPr>
        <dsp:cNvPr id="0" name=""/>
        <dsp:cNvSpPr/>
      </dsp:nvSpPr>
      <dsp:spPr>
        <a:xfrm>
          <a:off x="10299720" y="7330294"/>
          <a:ext cx="8389035" cy="94524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A5B0D-006F-4599-AD4D-CE615CED4883}">
      <dsp:nvSpPr>
        <dsp:cNvPr id="0" name=""/>
        <dsp:cNvSpPr/>
      </dsp:nvSpPr>
      <dsp:spPr>
        <a:xfrm>
          <a:off x="11178510" y="8165144"/>
          <a:ext cx="8389035" cy="9452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газ </a:t>
          </a:r>
          <a:r>
            <a:rPr lang="ru-RU" sz="5500" b="1" kern="1200" dirty="0" err="1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учун</a:t>
          </a:r>
          <a:r>
            <a:rPr lang="ru-RU" sz="5500" b="1" kern="1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kern="1200" dirty="0"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ru-RU" sz="5500" kern="1200" dirty="0" err="1">
              <a:latin typeface="Arial" panose="020B0604020202020204" pitchFamily="34" charset="0"/>
              <a:cs typeface="Arial" panose="020B0604020202020204" pitchFamily="34" charset="0"/>
            </a:rPr>
            <a:t>ойига</a:t>
          </a:r>
          <a:r>
            <a:rPr lang="ru-RU" sz="5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kern="1200" dirty="0" err="1">
              <a:latin typeface="Arial" panose="020B0604020202020204" pitchFamily="34" charset="0"/>
              <a:cs typeface="Arial" panose="020B0604020202020204" pitchFamily="34" charset="0"/>
            </a:rPr>
            <a:t>базавий</a:t>
          </a:r>
          <a:r>
            <a:rPr lang="ru-RU" sz="5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kern="1200" dirty="0" err="1">
              <a:latin typeface="Arial" panose="020B0604020202020204" pitchFamily="34" charset="0"/>
              <a:cs typeface="Arial" panose="020B0604020202020204" pitchFamily="34" charset="0"/>
            </a:rPr>
            <a:t>меъёрдан</a:t>
          </a:r>
          <a:r>
            <a:rPr lang="ru-RU" sz="5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kern="1200" dirty="0" err="1">
              <a:latin typeface="Arial" panose="020B0604020202020204" pitchFamily="34" charset="0"/>
              <a:cs typeface="Arial" panose="020B0604020202020204" pitchFamily="34" charset="0"/>
            </a:rPr>
            <a:t>ортиқ</a:t>
          </a:r>
          <a:r>
            <a:rPr lang="ru-RU" sz="5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kern="1200" dirty="0" err="1">
              <a:latin typeface="Arial" panose="020B0604020202020204" pitchFamily="34" charset="0"/>
              <a:cs typeface="Arial" panose="020B0604020202020204" pitchFamily="34" charset="0"/>
            </a:rPr>
            <a:t>фойдаланилган</a:t>
          </a:r>
          <a:r>
            <a:rPr lang="ru-RU" sz="5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kern="1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250 куб </a:t>
          </a:r>
          <a:r>
            <a:rPr lang="ru-RU" sz="5500" b="1" kern="1200" dirty="0" err="1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метргача</a:t>
          </a:r>
          <a:endParaRPr lang="ru-RU" sz="5500" b="1" kern="1200" dirty="0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424216" y="8410850"/>
        <a:ext cx="7897623" cy="8961081"/>
      </dsp:txXfrm>
    </dsp:sp>
    <dsp:sp modelId="{43752098-B139-40DA-B875-45E3932F91A5}">
      <dsp:nvSpPr>
        <dsp:cNvPr id="0" name=""/>
        <dsp:cNvSpPr/>
      </dsp:nvSpPr>
      <dsp:spPr>
        <a:xfrm>
          <a:off x="20446335" y="7330294"/>
          <a:ext cx="8340868" cy="94524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ED043-7ED4-461C-90FE-A2BA0E896B7E}">
      <dsp:nvSpPr>
        <dsp:cNvPr id="0" name=""/>
        <dsp:cNvSpPr/>
      </dsp:nvSpPr>
      <dsp:spPr>
        <a:xfrm>
          <a:off x="21325125" y="8165144"/>
          <a:ext cx="8340868" cy="9452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err="1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электр</a:t>
          </a:r>
          <a:r>
            <a:rPr lang="ru-RU" sz="5500" b="1" kern="1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kern="1200" dirty="0" err="1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учун</a:t>
          </a:r>
          <a:r>
            <a:rPr lang="ru-RU" sz="5500" b="1" kern="1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kern="1200" dirty="0"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ru-RU" sz="5500" kern="1200" dirty="0" err="1">
              <a:latin typeface="Arial" panose="020B0604020202020204" pitchFamily="34" charset="0"/>
              <a:cs typeface="Arial" panose="020B0604020202020204" pitchFamily="34" charset="0"/>
            </a:rPr>
            <a:t>ойига</a:t>
          </a:r>
          <a:r>
            <a:rPr lang="ru-RU" sz="5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kern="1200" dirty="0" err="1">
              <a:latin typeface="Arial" panose="020B0604020202020204" pitchFamily="34" charset="0"/>
              <a:cs typeface="Arial" panose="020B0604020202020204" pitchFamily="34" charset="0"/>
            </a:rPr>
            <a:t>базавий</a:t>
          </a:r>
          <a:r>
            <a:rPr lang="ru-RU" sz="5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kern="1200" dirty="0" err="1">
              <a:latin typeface="Arial" panose="020B0604020202020204" pitchFamily="34" charset="0"/>
              <a:cs typeface="Arial" panose="020B0604020202020204" pitchFamily="34" charset="0"/>
            </a:rPr>
            <a:t>меъёрдан</a:t>
          </a:r>
          <a:r>
            <a:rPr lang="ru-RU" sz="5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kern="1200" dirty="0" err="1">
              <a:latin typeface="Arial" panose="020B0604020202020204" pitchFamily="34" charset="0"/>
              <a:cs typeface="Arial" panose="020B0604020202020204" pitchFamily="34" charset="0"/>
            </a:rPr>
            <a:t>ортиқ</a:t>
          </a:r>
          <a:r>
            <a:rPr lang="ru-RU" sz="5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kern="1200" dirty="0" err="1">
              <a:latin typeface="Arial" panose="020B0604020202020204" pitchFamily="34" charset="0"/>
              <a:cs typeface="Arial" panose="020B0604020202020204" pitchFamily="34" charset="0"/>
            </a:rPr>
            <a:t>фойдаланилган</a:t>
          </a:r>
          <a:r>
            <a:rPr lang="ru-RU" sz="5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5500" b="1" kern="1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150 кВт </a:t>
          </a:r>
          <a:r>
            <a:rPr lang="ru-RU" sz="5500" b="1" kern="1200" dirty="0" err="1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соатгача</a:t>
          </a:r>
          <a:endParaRPr lang="ru-RU" sz="5500" b="1" kern="1200" dirty="0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569421" y="8409440"/>
        <a:ext cx="7852276" cy="89639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4A68B-7F35-4B69-AA2B-839BDB0CBEFE}">
      <dsp:nvSpPr>
        <dsp:cNvPr id="0" name=""/>
        <dsp:cNvSpPr/>
      </dsp:nvSpPr>
      <dsp:spPr>
        <a:xfrm>
          <a:off x="0" y="3060"/>
          <a:ext cx="27934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4D574C-31B6-4F42-B54F-1F3781B949D3}">
      <dsp:nvSpPr>
        <dsp:cNvPr id="0" name=""/>
        <dsp:cNvSpPr/>
      </dsp:nvSpPr>
      <dsp:spPr>
        <a:xfrm>
          <a:off x="0" y="0"/>
          <a:ext cx="5586839" cy="6261622"/>
        </a:xfrm>
        <a:prstGeom prst="rect">
          <a:avLst/>
        </a:prstGeom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0" tIns="1143000" rIns="1143000" bIns="1143000" numCol="1" spcCol="1270" anchor="t" anchorCtr="0">
          <a:noAutofit/>
        </a:bodyPr>
        <a:lstStyle/>
        <a:p>
          <a:pPr lvl="0" algn="l" defTabSz="13335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0" kern="1200" dirty="0">
              <a:solidFill>
                <a:schemeClr val="bg1"/>
              </a:solidFill>
            </a:rPr>
            <a:t>5</a:t>
          </a:r>
          <a:endParaRPr lang="ru-RU" sz="30000" kern="1200" dirty="0">
            <a:solidFill>
              <a:schemeClr val="bg1"/>
            </a:solidFill>
          </a:endParaRPr>
        </a:p>
      </dsp:txBody>
      <dsp:txXfrm>
        <a:off x="0" y="0"/>
        <a:ext cx="5586839" cy="6261622"/>
      </dsp:txXfrm>
    </dsp:sp>
    <dsp:sp modelId="{882A8883-BEC2-4E14-86E8-D0CB67E508DF}">
      <dsp:nvSpPr>
        <dsp:cNvPr id="0" name=""/>
        <dsp:cNvSpPr/>
      </dsp:nvSpPr>
      <dsp:spPr>
        <a:xfrm>
          <a:off x="6005852" y="287401"/>
          <a:ext cx="21928346" cy="5686824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0" tIns="304800" rIns="304800" bIns="304800" numCol="1" spcCol="1270" anchor="t" anchorCtr="0">
          <a:noAutofit/>
        </a:bodyPr>
        <a:lstStyle/>
        <a:p>
          <a:pPr lvl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0" b="1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ЭҲТИЁЖМАНД </a:t>
          </a:r>
          <a:r>
            <a:rPr lang="ru-RU" sz="8000" b="1" kern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ОИЛАЛАР КОМПЕНСАЦИЯ ОЛИШ УЧУН “ИНСОН” ИЖТИМОИЙ ХИЗМАТЛАР МАРКАЗИГА МУРОЖААТ ҚИЛИШИ КЕРАК</a:t>
          </a:r>
        </a:p>
        <a:p>
          <a:pPr lvl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0" b="1" kern="1200" dirty="0">
            <a:solidFill>
              <a:srgbClr val="00359E"/>
            </a:solidFill>
          </a:endParaRPr>
        </a:p>
      </dsp:txBody>
      <dsp:txXfrm>
        <a:off x="6005852" y="287401"/>
        <a:ext cx="21928346" cy="5686824"/>
      </dsp:txXfrm>
    </dsp:sp>
    <dsp:sp modelId="{5832B3A8-EC50-42CE-B3CF-C41CC810BAD2}">
      <dsp:nvSpPr>
        <dsp:cNvPr id="0" name=""/>
        <dsp:cNvSpPr/>
      </dsp:nvSpPr>
      <dsp:spPr>
        <a:xfrm>
          <a:off x="5586839" y="5974226"/>
          <a:ext cx="223473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30074" y="7498673"/>
            <a:ext cx="35058372" cy="8797493"/>
          </a:xfrm>
        </p:spPr>
        <p:txBody>
          <a:bodyPr anchor="b">
            <a:noAutofit/>
          </a:bodyPr>
          <a:lstStyle>
            <a:lvl1pPr algn="ctr">
              <a:defRPr sz="30188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36764" y="16587984"/>
            <a:ext cx="28644991" cy="4554401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9643"/>
            </a:lvl1pPr>
            <a:lvl2pPr marL="1916948" indent="0" algn="ctr">
              <a:buNone/>
              <a:defRPr sz="8386"/>
            </a:lvl2pPr>
            <a:lvl3pPr marL="3833896" indent="0" algn="ctr">
              <a:buNone/>
              <a:defRPr sz="7547"/>
            </a:lvl3pPr>
            <a:lvl4pPr marL="5750844" indent="0" algn="ctr">
              <a:buNone/>
              <a:defRPr sz="6708"/>
            </a:lvl4pPr>
            <a:lvl5pPr marL="7667793" indent="0" algn="ctr">
              <a:buNone/>
              <a:defRPr sz="6708"/>
            </a:lvl5pPr>
            <a:lvl6pPr marL="9584741" indent="0" algn="ctr">
              <a:buNone/>
              <a:defRPr sz="6708"/>
            </a:lvl6pPr>
            <a:lvl7pPr marL="11501689" indent="0" algn="ctr">
              <a:buNone/>
              <a:defRPr sz="6708"/>
            </a:lvl7pPr>
            <a:lvl8pPr marL="13418637" indent="0" algn="ctr">
              <a:buNone/>
              <a:defRPr sz="6708"/>
            </a:lvl8pPr>
            <a:lvl9pPr marL="15335585" indent="0" algn="ctr">
              <a:buNone/>
              <a:defRPr sz="6708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56710" y="27057913"/>
            <a:ext cx="6742059" cy="16964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34860" y="27057913"/>
            <a:ext cx="29448800" cy="1696475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219747" y="27057913"/>
            <a:ext cx="6693202" cy="16964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3156712" y="3121430"/>
            <a:ext cx="44756239" cy="22430230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19420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51076" y="9624735"/>
            <a:ext cx="40257532" cy="14976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47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238080" y="2616976"/>
            <a:ext cx="6565208" cy="2198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51078" y="2616976"/>
            <a:ext cx="34296979" cy="2198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214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6491" y="10543278"/>
            <a:ext cx="37381989" cy="9487443"/>
          </a:xfrm>
        </p:spPr>
        <p:txBody>
          <a:bodyPr anchor="b">
            <a:normAutofit/>
          </a:bodyPr>
          <a:lstStyle>
            <a:lvl1pPr>
              <a:defRPr sz="2264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56491" y="20030712"/>
            <a:ext cx="37381989" cy="4722307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916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33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50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66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58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18128977"/>
            <a:ext cx="7315271" cy="3264487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9873" y="18991567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83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2056" y="2616783"/>
            <a:ext cx="37366425" cy="537054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6485" y="8945809"/>
            <a:ext cx="37381994" cy="1583890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492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487" y="8631977"/>
            <a:ext cx="37381989" cy="6158420"/>
          </a:xfrm>
        </p:spPr>
        <p:txBody>
          <a:bodyPr anchor="b"/>
          <a:lstStyle>
            <a:lvl1pPr algn="l">
              <a:defRPr sz="16771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6487" y="14801210"/>
            <a:ext cx="37381989" cy="3607506"/>
          </a:xfrm>
        </p:spPr>
        <p:txBody>
          <a:bodyPr anchor="t"/>
          <a:lstStyle>
            <a:lvl1pPr marL="0" indent="0" algn="l">
              <a:buNone/>
              <a:defRPr sz="838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17562" y="1332553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9873" y="13602106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479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6485" y="8945809"/>
            <a:ext cx="18087897" cy="1583890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150577" y="8914875"/>
            <a:ext cx="18087897" cy="1583890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9873" y="3303033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17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4699" y="8271197"/>
            <a:ext cx="16741401" cy="2416165"/>
          </a:xfrm>
        </p:spPr>
        <p:txBody>
          <a:bodyPr anchor="b">
            <a:noAutofit/>
          </a:bodyPr>
          <a:lstStyle>
            <a:lvl1pPr marL="0" indent="0">
              <a:buNone/>
              <a:defRPr sz="10063" b="0"/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6487" y="10687366"/>
            <a:ext cx="18209615" cy="1406298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475063" y="8257662"/>
            <a:ext cx="16767686" cy="2416165"/>
          </a:xfrm>
        </p:spPr>
        <p:txBody>
          <a:bodyPr anchor="b">
            <a:noAutofit/>
          </a:bodyPr>
          <a:lstStyle>
            <a:lvl1pPr marL="0" indent="0">
              <a:buNone/>
              <a:defRPr sz="10063" b="0"/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050827" y="10673832"/>
            <a:ext cx="18191924" cy="1406298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9873" y="3303033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189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874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029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487" y="1870368"/>
            <a:ext cx="14697190" cy="4093505"/>
          </a:xfrm>
        </p:spPr>
        <p:txBody>
          <a:bodyPr anchor="b"/>
          <a:lstStyle>
            <a:lvl1pPr algn="l">
              <a:defRPr sz="8386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2192" y="1870370"/>
            <a:ext cx="21726287" cy="22703988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6487" y="6702703"/>
            <a:ext cx="14697190" cy="17871645"/>
          </a:xfrm>
        </p:spPr>
        <p:txBody>
          <a:bodyPr/>
          <a:lstStyle>
            <a:lvl1pPr marL="0" indent="0">
              <a:buNone/>
              <a:defRPr sz="5870"/>
            </a:lvl1pPr>
            <a:lvl2pPr marL="1916948" indent="0">
              <a:buNone/>
              <a:defRPr sz="5031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90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374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489" y="20128071"/>
            <a:ext cx="37381994" cy="2376233"/>
          </a:xfrm>
        </p:spPr>
        <p:txBody>
          <a:bodyPr anchor="b">
            <a:normAutofit/>
          </a:bodyPr>
          <a:lstStyle>
            <a:lvl1pPr algn="l">
              <a:defRPr sz="10063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856485" y="2662297"/>
            <a:ext cx="37381994" cy="16163211"/>
          </a:xfrm>
        </p:spPr>
        <p:txBody>
          <a:bodyPr anchor="t">
            <a:normAutofit/>
          </a:bodyPr>
          <a:lstStyle>
            <a:lvl1pPr marL="0" indent="0" algn="ctr">
              <a:buNone/>
              <a:defRPr sz="6708"/>
            </a:lvl1pPr>
            <a:lvl2pPr marL="1916948" indent="0">
              <a:buNone/>
              <a:defRPr sz="6708"/>
            </a:lvl2pPr>
            <a:lvl3pPr marL="3833896" indent="0">
              <a:buNone/>
              <a:defRPr sz="6708"/>
            </a:lvl3pPr>
            <a:lvl4pPr marL="5750844" indent="0">
              <a:buNone/>
              <a:defRPr sz="6708"/>
            </a:lvl4pPr>
            <a:lvl5pPr marL="7667793" indent="0">
              <a:buNone/>
              <a:defRPr sz="6708"/>
            </a:lvl5pPr>
            <a:lvl6pPr marL="9584741" indent="0">
              <a:buNone/>
              <a:defRPr sz="6708"/>
            </a:lvl6pPr>
            <a:lvl7pPr marL="11501689" indent="0">
              <a:buNone/>
              <a:defRPr sz="6708"/>
            </a:lvl7pPr>
            <a:lvl8pPr marL="13418637" indent="0">
              <a:buNone/>
              <a:defRPr sz="6708"/>
            </a:lvl8pPr>
            <a:lvl9pPr marL="15335585" indent="0">
              <a:buNone/>
              <a:defRPr sz="67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6489" y="22504304"/>
            <a:ext cx="37381994" cy="2070048"/>
          </a:xfrm>
        </p:spPr>
        <p:txBody>
          <a:bodyPr>
            <a:normAutofit/>
          </a:bodyPr>
          <a:lstStyle>
            <a:lvl1pPr marL="0" indent="0">
              <a:buNone/>
              <a:defRPr sz="5031"/>
            </a:lvl1pPr>
            <a:lvl2pPr marL="1916948" indent="0">
              <a:buNone/>
              <a:defRPr sz="5031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17562" y="2059400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9873" y="20893210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798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487" y="2555945"/>
            <a:ext cx="37381989" cy="13069201"/>
          </a:xfrm>
        </p:spPr>
        <p:txBody>
          <a:bodyPr anchor="ctr">
            <a:normAutofit/>
          </a:bodyPr>
          <a:lstStyle>
            <a:lvl1pPr algn="l">
              <a:defRPr sz="20125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6487" y="18255749"/>
            <a:ext cx="37381989" cy="6523464"/>
          </a:xfrm>
        </p:spPr>
        <p:txBody>
          <a:bodyPr anchor="ctr">
            <a:normAutofit/>
          </a:bodyPr>
          <a:lstStyle>
            <a:lvl1pPr marL="0" indent="0" algn="l">
              <a:buNone/>
              <a:defRPr sz="754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17562" y="1332553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9873" y="13602106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1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9747" y="2555945"/>
            <a:ext cx="35195469" cy="12140742"/>
          </a:xfrm>
        </p:spPr>
        <p:txBody>
          <a:bodyPr anchor="ctr">
            <a:normAutofit/>
          </a:bodyPr>
          <a:lstStyle>
            <a:lvl1pPr algn="l">
              <a:defRPr sz="20125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32023" y="14696687"/>
            <a:ext cx="31600535" cy="159746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670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916948" indent="0">
              <a:buFontTx/>
              <a:buNone/>
              <a:defRPr/>
            </a:lvl2pPr>
            <a:lvl3pPr marL="3833896" indent="0">
              <a:buFontTx/>
              <a:buNone/>
              <a:defRPr/>
            </a:lvl3pPr>
            <a:lvl4pPr marL="5750844" indent="0">
              <a:buFontTx/>
              <a:buNone/>
              <a:defRPr/>
            </a:lvl4pPr>
            <a:lvl5pPr marL="7667793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6487" y="18255749"/>
            <a:ext cx="37381989" cy="6523464"/>
          </a:xfrm>
        </p:spPr>
        <p:txBody>
          <a:bodyPr anchor="ctr">
            <a:normAutofit/>
          </a:bodyPr>
          <a:lstStyle>
            <a:lvl1pPr marL="0" indent="0" algn="l">
              <a:buNone/>
              <a:defRPr sz="754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17562" y="1332553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9873" y="13602106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346788" y="2716971"/>
            <a:ext cx="2556034" cy="2451863"/>
          </a:xfrm>
          <a:prstGeom prst="rect">
            <a:avLst/>
          </a:prstGeom>
        </p:spPr>
        <p:txBody>
          <a:bodyPr vert="horz" lIns="383392" tIns="191696" rIns="383392" bIns="191696" rtlCol="0" anchor="ctr">
            <a:noAutofit/>
          </a:bodyPr>
          <a:lstStyle/>
          <a:p>
            <a:pPr lvl="0"/>
            <a:r>
              <a:rPr lang="en-US" sz="3354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604227" y="12181437"/>
            <a:ext cx="2556034" cy="2451863"/>
          </a:xfrm>
          <a:prstGeom prst="rect">
            <a:avLst/>
          </a:prstGeom>
        </p:spPr>
        <p:txBody>
          <a:bodyPr vert="horz" lIns="383392" tIns="191696" rIns="383392" bIns="191696" rtlCol="0" anchor="ctr">
            <a:noAutofit/>
          </a:bodyPr>
          <a:lstStyle/>
          <a:p>
            <a:pPr lvl="0"/>
            <a:r>
              <a:rPr lang="en-US" sz="3354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399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489" y="10223784"/>
            <a:ext cx="37381994" cy="11424796"/>
          </a:xfrm>
        </p:spPr>
        <p:txBody>
          <a:bodyPr anchor="b">
            <a:normAutofit/>
          </a:bodyPr>
          <a:lstStyle>
            <a:lvl1pPr algn="l">
              <a:defRPr sz="2012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6489" y="21725537"/>
            <a:ext cx="37381994" cy="305917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17562" y="2059400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9873" y="20893210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797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949747" y="2555945"/>
            <a:ext cx="35195469" cy="12140742"/>
          </a:xfrm>
        </p:spPr>
        <p:txBody>
          <a:bodyPr anchor="ctr">
            <a:normAutofit/>
          </a:bodyPr>
          <a:lstStyle>
            <a:lvl1pPr algn="l">
              <a:defRPr sz="20125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56485" y="18211113"/>
            <a:ext cx="37381994" cy="35144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0063">
                <a:solidFill>
                  <a:schemeClr val="accent1"/>
                </a:solidFill>
              </a:defRPr>
            </a:lvl1pPr>
            <a:lvl2pPr marL="1916948" indent="0">
              <a:buFontTx/>
              <a:buNone/>
              <a:defRPr/>
            </a:lvl2pPr>
            <a:lvl3pPr marL="3833896" indent="0">
              <a:buFontTx/>
              <a:buNone/>
              <a:defRPr/>
            </a:lvl3pPr>
            <a:lvl4pPr marL="5750844" indent="0">
              <a:buFontTx/>
              <a:buNone/>
              <a:defRPr/>
            </a:lvl4pPr>
            <a:lvl5pPr marL="7667793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6489" y="21725537"/>
            <a:ext cx="37381994" cy="305917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17562" y="2059400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9873" y="20893210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346788" y="2716971"/>
            <a:ext cx="2556034" cy="2451863"/>
          </a:xfrm>
          <a:prstGeom prst="rect">
            <a:avLst/>
          </a:prstGeom>
        </p:spPr>
        <p:txBody>
          <a:bodyPr vert="horz" lIns="383392" tIns="191696" rIns="383392" bIns="191696" rtlCol="0" anchor="ctr">
            <a:noAutofit/>
          </a:bodyPr>
          <a:lstStyle/>
          <a:p>
            <a:pPr lvl="0"/>
            <a:r>
              <a:rPr lang="en-US" sz="3354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604227" y="12181437"/>
            <a:ext cx="2556034" cy="2451863"/>
          </a:xfrm>
          <a:prstGeom prst="rect">
            <a:avLst/>
          </a:prstGeom>
        </p:spPr>
        <p:txBody>
          <a:bodyPr vert="horz" lIns="383392" tIns="191696" rIns="383392" bIns="191696" rtlCol="0" anchor="ctr">
            <a:noAutofit/>
          </a:bodyPr>
          <a:lstStyle/>
          <a:p>
            <a:pPr lvl="0"/>
            <a:r>
              <a:rPr lang="en-US" sz="3354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6597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487" y="2630607"/>
            <a:ext cx="37381989" cy="12075417"/>
          </a:xfrm>
        </p:spPr>
        <p:txBody>
          <a:bodyPr anchor="ctr">
            <a:normAutofit/>
          </a:bodyPr>
          <a:lstStyle>
            <a:lvl1pPr algn="l">
              <a:defRPr sz="2012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56485" y="18211113"/>
            <a:ext cx="37381994" cy="35144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0063">
                <a:solidFill>
                  <a:schemeClr val="accent1"/>
                </a:solidFill>
              </a:defRPr>
            </a:lvl1pPr>
            <a:lvl2pPr marL="1916948" indent="0">
              <a:buFontTx/>
              <a:buNone/>
              <a:defRPr/>
            </a:lvl2pPr>
            <a:lvl3pPr marL="3833896" indent="0">
              <a:buFontTx/>
              <a:buNone/>
              <a:defRPr/>
            </a:lvl3pPr>
            <a:lvl4pPr marL="5750844" indent="0">
              <a:buFontTx/>
              <a:buNone/>
              <a:defRPr/>
            </a:lvl4pPr>
            <a:lvl5pPr marL="7667793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6489" y="21725537"/>
            <a:ext cx="37381994" cy="305917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17562" y="2059400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9873" y="20893210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893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3140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972858" y="2630601"/>
            <a:ext cx="9256402" cy="22154116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6485" y="2630601"/>
            <a:ext cx="27157859" cy="2215411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195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37674" y="3363897"/>
            <a:ext cx="36214977" cy="10655773"/>
          </a:xfrm>
        </p:spPr>
        <p:txBody>
          <a:bodyPr bIns="0" anchor="b">
            <a:normAutofit/>
          </a:bodyPr>
          <a:lstStyle>
            <a:lvl1pPr algn="l">
              <a:defRPr sz="2767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37676" y="14805719"/>
            <a:ext cx="36214973" cy="4098993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7547" b="0" cap="all" baseline="0">
                <a:solidFill>
                  <a:schemeClr val="tx1"/>
                </a:solidFill>
              </a:defRPr>
            </a:lvl1pPr>
            <a:lvl2pPr marL="1916948" indent="0" algn="ctr">
              <a:buNone/>
              <a:defRPr sz="7547"/>
            </a:lvl2pPr>
            <a:lvl3pPr marL="3833896" indent="0" algn="ctr">
              <a:buNone/>
              <a:defRPr sz="7547"/>
            </a:lvl3pPr>
            <a:lvl4pPr marL="5750844" indent="0" algn="ctr">
              <a:buNone/>
              <a:defRPr sz="6708"/>
            </a:lvl4pPr>
            <a:lvl5pPr marL="7667793" indent="0" algn="ctr">
              <a:buNone/>
              <a:defRPr sz="6708"/>
            </a:lvl5pPr>
            <a:lvl6pPr marL="9584741" indent="0" algn="ctr">
              <a:buNone/>
              <a:defRPr sz="6708"/>
            </a:lvl6pPr>
            <a:lvl7pPr marL="11501689" indent="0" algn="ctr">
              <a:buNone/>
              <a:defRPr sz="6708"/>
            </a:lvl7pPr>
            <a:lvl8pPr marL="13418637" indent="0" algn="ctr">
              <a:buNone/>
              <a:defRPr sz="6708"/>
            </a:lvl8pPr>
            <a:lvl9pPr marL="15335585" indent="0" algn="ctr">
              <a:buNone/>
              <a:defRPr sz="6708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32311" y="1380729"/>
            <a:ext cx="20855470" cy="12964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28082" y="3349953"/>
            <a:ext cx="3400577" cy="2111414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137676" y="14794556"/>
            <a:ext cx="362149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7853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6096140" y="7744515"/>
            <a:ext cx="4028404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298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7728" y="5456376"/>
            <a:ext cx="40306887" cy="11961025"/>
          </a:xfrm>
        </p:spPr>
        <p:txBody>
          <a:bodyPr anchor="b">
            <a:normAutofit/>
          </a:bodyPr>
          <a:lstStyle>
            <a:lvl1pPr algn="r">
              <a:defRPr sz="30188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7728" y="17678322"/>
            <a:ext cx="40306887" cy="4793756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0063">
                <a:solidFill>
                  <a:schemeClr val="tx2"/>
                </a:solidFill>
              </a:defRPr>
            </a:lvl1pPr>
            <a:lvl2pPr marL="1916948" indent="0">
              <a:buNone/>
              <a:defRPr sz="8386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98220" y="27057913"/>
            <a:ext cx="6802710" cy="1696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35942" y="27057913"/>
            <a:ext cx="29448800" cy="169647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219747" y="27057913"/>
            <a:ext cx="6693202" cy="1696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34180924" y="7067642"/>
            <a:ext cx="13732027" cy="18484015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80029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78" y="7363144"/>
            <a:ext cx="36240475" cy="7915842"/>
          </a:xfrm>
        </p:spPr>
        <p:txBody>
          <a:bodyPr anchor="b">
            <a:normAutofit/>
          </a:bodyPr>
          <a:lstStyle>
            <a:lvl1pPr algn="l">
              <a:defRPr sz="1509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79" y="15958708"/>
            <a:ext cx="36187190" cy="4247033"/>
          </a:xfrm>
        </p:spPr>
        <p:txBody>
          <a:bodyPr tIns="91440">
            <a:normAutofit/>
          </a:bodyPr>
          <a:lstStyle>
            <a:lvl1pPr marL="0" indent="0" algn="l">
              <a:buNone/>
              <a:defRPr sz="7547">
                <a:solidFill>
                  <a:schemeClr val="tx1"/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6097579" y="15953633"/>
            <a:ext cx="361871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478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6524" y="3374760"/>
            <a:ext cx="40276127" cy="44414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8614" y="8431260"/>
            <a:ext cx="19476977" cy="144593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892741" y="8458365"/>
            <a:ext cx="19476977" cy="144296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6096140" y="7744515"/>
            <a:ext cx="4028404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055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029" y="3371716"/>
            <a:ext cx="40284622" cy="44289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8027" y="8467616"/>
            <a:ext cx="19476977" cy="336240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9224" b="0" cap="all" baseline="0">
                <a:solidFill>
                  <a:schemeClr val="accent1"/>
                </a:solidFill>
              </a:defRPr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8027" y="11841665"/>
            <a:ext cx="19476977" cy="1108774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886834" y="8482098"/>
            <a:ext cx="19476977" cy="3363639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9224" b="0" cap="all" baseline="0">
                <a:solidFill>
                  <a:schemeClr val="accent1"/>
                </a:solidFill>
              </a:defRPr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886834" y="11830018"/>
            <a:ext cx="19476977" cy="110580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6096140" y="7744515"/>
            <a:ext cx="4028404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151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6096140" y="7744515"/>
            <a:ext cx="4028404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998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1575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7462" y="3349956"/>
            <a:ext cx="13724002" cy="9421766"/>
          </a:xfrm>
        </p:spPr>
        <p:txBody>
          <a:bodyPr anchor="b">
            <a:normAutofit/>
          </a:bodyPr>
          <a:lstStyle>
            <a:lvl1pPr algn="l">
              <a:defRPr sz="1006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48135" y="3349958"/>
            <a:ext cx="25210099" cy="19533638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57463" y="13440062"/>
            <a:ext cx="13732027" cy="9426228"/>
          </a:xfrm>
        </p:spPr>
        <p:txBody>
          <a:bodyPr/>
          <a:lstStyle>
            <a:lvl1pPr marL="0" indent="0" algn="l">
              <a:buNone/>
              <a:defRPr sz="6708"/>
            </a:lvl1pPr>
            <a:lvl2pPr marL="1916948" indent="0">
              <a:buNone/>
              <a:defRPr sz="5870"/>
            </a:lvl2pPr>
            <a:lvl3pPr marL="3833896" indent="0">
              <a:buNone/>
              <a:defRPr sz="5031"/>
            </a:lvl3pPr>
            <a:lvl4pPr marL="5750844" indent="0">
              <a:buNone/>
              <a:defRPr sz="4193"/>
            </a:lvl4pPr>
            <a:lvl5pPr marL="7667793" indent="0">
              <a:buNone/>
              <a:defRPr sz="4193"/>
            </a:lvl5pPr>
            <a:lvl6pPr marL="9584741" indent="0">
              <a:buNone/>
              <a:defRPr sz="4193"/>
            </a:lvl6pPr>
            <a:lvl7pPr marL="11501689" indent="0">
              <a:buNone/>
              <a:defRPr sz="4193"/>
            </a:lvl7pPr>
            <a:lvl8pPr marL="13418637" indent="0">
              <a:buNone/>
              <a:defRPr sz="4193"/>
            </a:lvl8pPr>
            <a:lvl9pPr marL="15335585" indent="0">
              <a:buNone/>
              <a:defRPr sz="41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6072593" y="13440060"/>
            <a:ext cx="137088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4546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352452" y="2021656"/>
            <a:ext cx="17084390" cy="21589275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862" y="4735849"/>
            <a:ext cx="23196878" cy="7675317"/>
          </a:xfrm>
        </p:spPr>
        <p:txBody>
          <a:bodyPr anchor="b">
            <a:normAutofit/>
          </a:bodyPr>
          <a:lstStyle>
            <a:lvl1pPr>
              <a:defRPr sz="1341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065311" y="4706623"/>
            <a:ext cx="11703293" cy="16210829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13417"/>
            </a:lvl1pPr>
            <a:lvl2pPr marL="1916948" indent="0">
              <a:buNone/>
              <a:defRPr sz="11740"/>
            </a:lvl2pPr>
            <a:lvl3pPr marL="3833896" indent="0">
              <a:buNone/>
              <a:defRPr sz="10063"/>
            </a:lvl3pPr>
            <a:lvl4pPr marL="5750844" indent="0">
              <a:buNone/>
              <a:defRPr sz="8386"/>
            </a:lvl4pPr>
            <a:lvl5pPr marL="7667793" indent="0">
              <a:buNone/>
              <a:defRPr sz="8386"/>
            </a:lvl5pPr>
            <a:lvl6pPr marL="9584741" indent="0">
              <a:buNone/>
              <a:defRPr sz="8386"/>
            </a:lvl6pPr>
            <a:lvl7pPr marL="11501689" indent="0">
              <a:buNone/>
              <a:defRPr sz="8386"/>
            </a:lvl7pPr>
            <a:lvl8pPr marL="13418637" indent="0">
              <a:buNone/>
              <a:defRPr sz="8386"/>
            </a:lvl8pPr>
            <a:lvl9pPr marL="15335585" indent="0">
              <a:buNone/>
              <a:defRPr sz="838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1184" y="13190591"/>
            <a:ext cx="23163653" cy="8401338"/>
          </a:xfrm>
        </p:spPr>
        <p:txBody>
          <a:bodyPr>
            <a:normAutofit/>
          </a:bodyPr>
          <a:lstStyle>
            <a:lvl1pPr marL="0" indent="0" algn="l">
              <a:buNone/>
              <a:defRPr sz="7547"/>
            </a:lvl1pPr>
            <a:lvl2pPr marL="1916948" indent="0">
              <a:buNone/>
              <a:defRPr sz="5870"/>
            </a:lvl2pPr>
            <a:lvl3pPr marL="3833896" indent="0">
              <a:buNone/>
              <a:defRPr sz="5031"/>
            </a:lvl3pPr>
            <a:lvl4pPr marL="5750844" indent="0">
              <a:buNone/>
              <a:defRPr sz="4193"/>
            </a:lvl4pPr>
            <a:lvl5pPr marL="7667793" indent="0">
              <a:buNone/>
              <a:defRPr sz="4193"/>
            </a:lvl5pPr>
            <a:lvl6pPr marL="9584741" indent="0">
              <a:buNone/>
              <a:defRPr sz="4193"/>
            </a:lvl6pPr>
            <a:lvl7pPr marL="11501689" indent="0">
              <a:buNone/>
              <a:defRPr sz="4193"/>
            </a:lvl7pPr>
            <a:lvl8pPr marL="13418637" indent="0">
              <a:buNone/>
              <a:defRPr sz="4193"/>
            </a:lvl8pPr>
            <a:lvl9pPr marL="15335585" indent="0">
              <a:buNone/>
              <a:defRPr sz="41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68830" y="22934147"/>
            <a:ext cx="23176010" cy="1342219"/>
          </a:xfrm>
        </p:spPr>
        <p:txBody>
          <a:bodyPr/>
          <a:lstStyle>
            <a:lvl1pPr algn="l">
              <a:defRPr/>
            </a:lvl1pPr>
          </a:lstStyle>
          <a:p>
            <a:fld id="{A360F1D7-9643-4A35-88D4-ACA6BE6496A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68827" y="1336004"/>
            <a:ext cx="23233257" cy="1345607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6068830" y="13180583"/>
            <a:ext cx="23176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9153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6096140" y="7744515"/>
            <a:ext cx="4028404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325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577897" y="3349955"/>
            <a:ext cx="6774756" cy="1953809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57464" y="3349955"/>
            <a:ext cx="32826040" cy="1953809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39577897" y="3349955"/>
            <a:ext cx="0" cy="19538095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45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51076" y="9584794"/>
            <a:ext cx="18649428" cy="1501618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60811" y="9584794"/>
            <a:ext cx="18649428" cy="150161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51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1076" y="2875439"/>
            <a:ext cx="40257532" cy="623011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1076" y="9814831"/>
            <a:ext cx="18633486" cy="3454518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2578" b="0" baseline="0">
                <a:solidFill>
                  <a:schemeClr val="tx2"/>
                </a:solidFill>
              </a:defRPr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1076" y="13858154"/>
            <a:ext cx="18633486" cy="107428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59180" y="9814831"/>
            <a:ext cx="18633486" cy="3454518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2578" b="0" baseline="0">
                <a:solidFill>
                  <a:schemeClr val="tx2"/>
                </a:solidFill>
              </a:defRPr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59180" y="13858154"/>
            <a:ext cx="18633486" cy="107428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4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444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634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1577"/>
            <a:ext cx="22237494" cy="28752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5290" y="2875439"/>
            <a:ext cx="16166913" cy="9047628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20125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31296" y="2875443"/>
            <a:ext cx="21854089" cy="21698913"/>
          </a:xfrm>
        </p:spPr>
        <p:txBody>
          <a:bodyPr/>
          <a:lstStyle>
            <a:lvl1pPr>
              <a:defRPr sz="8386"/>
            </a:lvl1pPr>
            <a:lvl2pPr>
              <a:defRPr sz="8386"/>
            </a:lvl2pPr>
            <a:lvl3pPr>
              <a:defRPr sz="7547"/>
            </a:lvl3pPr>
            <a:lvl4pPr>
              <a:defRPr sz="7547"/>
            </a:lvl4pPr>
            <a:lvl5pPr>
              <a:defRPr sz="6708"/>
            </a:lvl5pPr>
            <a:lvl6pPr>
              <a:defRPr sz="6708"/>
            </a:lvl6pPr>
            <a:lvl7pPr>
              <a:defRPr sz="6708"/>
            </a:lvl7pPr>
            <a:lvl8pPr>
              <a:defRPr sz="6708"/>
            </a:lvl8pPr>
            <a:lvl9pPr>
              <a:defRPr sz="670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35290" y="11976148"/>
            <a:ext cx="16166913" cy="12624828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6289"/>
              </a:spcAft>
              <a:buNone/>
              <a:defRPr sz="6708"/>
            </a:lvl1pPr>
            <a:lvl2pPr marL="1916948" indent="0">
              <a:buNone/>
              <a:defRPr sz="5870"/>
            </a:lvl2pPr>
            <a:lvl3pPr marL="3833896" indent="0">
              <a:buNone/>
              <a:defRPr sz="5031"/>
            </a:lvl3pPr>
            <a:lvl4pPr marL="5750844" indent="0">
              <a:buNone/>
              <a:defRPr sz="4193"/>
            </a:lvl4pPr>
            <a:lvl5pPr marL="7667793" indent="0">
              <a:buNone/>
              <a:defRPr sz="4193"/>
            </a:lvl5pPr>
            <a:lvl6pPr marL="9584741" indent="0">
              <a:buNone/>
              <a:defRPr sz="4193"/>
            </a:lvl6pPr>
            <a:lvl7pPr marL="11501689" indent="0">
              <a:buNone/>
              <a:defRPr sz="4193"/>
            </a:lvl7pPr>
            <a:lvl8pPr marL="13418637" indent="0">
              <a:buNone/>
              <a:defRPr sz="4193"/>
            </a:lvl8pPr>
            <a:lvl9pPr marL="15335585" indent="0">
              <a:buNone/>
              <a:defRPr sz="41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35290" y="27057913"/>
            <a:ext cx="5050733" cy="1696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249461" y="27057913"/>
            <a:ext cx="9952745" cy="1696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439697" y="27057913"/>
            <a:ext cx="6693202" cy="1696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22237493" y="1577"/>
            <a:ext cx="958513" cy="287543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91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1577"/>
            <a:ext cx="22237494" cy="28752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5290" y="2875439"/>
            <a:ext cx="16166913" cy="9047628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20125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196006" y="2"/>
            <a:ext cx="27924669" cy="28754384"/>
          </a:xfrm>
        </p:spPr>
        <p:txBody>
          <a:bodyPr anchor="t">
            <a:normAutofit/>
          </a:bodyPr>
          <a:lstStyle>
            <a:lvl1pPr marL="0" indent="0">
              <a:buNone/>
              <a:defRPr sz="8386"/>
            </a:lvl1pPr>
            <a:lvl2pPr marL="1916948" indent="0">
              <a:buNone/>
              <a:defRPr sz="8386"/>
            </a:lvl2pPr>
            <a:lvl3pPr marL="3833896" indent="0">
              <a:buNone/>
              <a:defRPr sz="8386"/>
            </a:lvl3pPr>
            <a:lvl4pPr marL="5750844" indent="0">
              <a:buNone/>
              <a:defRPr sz="8386"/>
            </a:lvl4pPr>
            <a:lvl5pPr marL="7667793" indent="0">
              <a:buNone/>
              <a:defRPr sz="8386"/>
            </a:lvl5pPr>
            <a:lvl6pPr marL="9584741" indent="0">
              <a:buNone/>
              <a:defRPr sz="8386"/>
            </a:lvl6pPr>
            <a:lvl7pPr marL="11501689" indent="0">
              <a:buNone/>
              <a:defRPr sz="8386"/>
            </a:lvl7pPr>
            <a:lvl8pPr marL="13418637" indent="0">
              <a:buNone/>
              <a:defRPr sz="8386"/>
            </a:lvl8pPr>
            <a:lvl9pPr marL="15335585" indent="0">
              <a:buNone/>
              <a:defRPr sz="838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35290" y="11974571"/>
            <a:ext cx="16166913" cy="12626405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6289"/>
              </a:spcAft>
              <a:buNone/>
              <a:defRPr sz="6708"/>
            </a:lvl1pPr>
            <a:lvl2pPr marL="1916948" indent="0">
              <a:buNone/>
              <a:defRPr sz="5870"/>
            </a:lvl2pPr>
            <a:lvl3pPr marL="3833896" indent="0">
              <a:buNone/>
              <a:defRPr sz="5031"/>
            </a:lvl3pPr>
            <a:lvl4pPr marL="5750844" indent="0">
              <a:buNone/>
              <a:defRPr sz="4193"/>
            </a:lvl4pPr>
            <a:lvl5pPr marL="7667793" indent="0">
              <a:buNone/>
              <a:defRPr sz="4193"/>
            </a:lvl5pPr>
            <a:lvl6pPr marL="9584741" indent="0">
              <a:buNone/>
              <a:defRPr sz="4193"/>
            </a:lvl6pPr>
            <a:lvl7pPr marL="11501689" indent="0">
              <a:buNone/>
              <a:defRPr sz="4193"/>
            </a:lvl7pPr>
            <a:lvl8pPr marL="13418637" indent="0">
              <a:buNone/>
              <a:defRPr sz="4193"/>
            </a:lvl8pPr>
            <a:lvl9pPr marL="15335585" indent="0">
              <a:buNone/>
              <a:defRPr sz="41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35290" y="27057913"/>
            <a:ext cx="5050733" cy="1696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249461" y="27057913"/>
            <a:ext cx="9952745" cy="1696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439697" y="27057913"/>
            <a:ext cx="6693202" cy="1696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22237493" y="1577"/>
            <a:ext cx="958513" cy="287543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424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1076" y="2875439"/>
            <a:ext cx="40257532" cy="62301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1076" y="9584796"/>
            <a:ext cx="40257532" cy="15016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30952" y="27057913"/>
            <a:ext cx="5050733" cy="1696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31" baseline="0">
                <a:solidFill>
                  <a:schemeClr val="tx2"/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32623" y="27057913"/>
            <a:ext cx="26335324" cy="1696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31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718886" y="27057913"/>
            <a:ext cx="6693202" cy="1696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31" baseline="0">
                <a:solidFill>
                  <a:schemeClr val="tx2"/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2004637" y="1577"/>
            <a:ext cx="958513" cy="287543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399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95" r:id="rId7"/>
    <p:sldLayoutId id="2147484296" r:id="rId8"/>
    <p:sldLayoutId id="2147484297" r:id="rId9"/>
    <p:sldLayoutId id="2147484298" r:id="rId10"/>
    <p:sldLayoutId id="2147484299" r:id="rId11"/>
  </p:sldLayoutIdLst>
  <p:txStyles>
    <p:titleStyle>
      <a:lvl1pPr algn="l" defTabSz="3833896" rtl="0" eaLnBrk="1" latinLnBrk="0" hangingPunct="1">
        <a:lnSpc>
          <a:spcPct val="89000"/>
        </a:lnSpc>
        <a:spcBef>
          <a:spcPct val="0"/>
        </a:spcBef>
        <a:buNone/>
        <a:defRPr sz="18448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610236" indent="-1610236" algn="l" defTabSz="3833896" rtl="0" eaLnBrk="1" latinLnBrk="0" hangingPunct="1">
        <a:lnSpc>
          <a:spcPct val="94000"/>
        </a:lnSpc>
        <a:spcBef>
          <a:spcPts val="4193"/>
        </a:spcBef>
        <a:spcAft>
          <a:spcPts val="839"/>
        </a:spcAft>
        <a:buFont typeface="Franklin Gothic Book" panose="020B0503020102020204" pitchFamily="34" charset="0"/>
        <a:buChar char="■"/>
        <a:defRPr sz="8386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33896" indent="-1610236" algn="l" defTabSz="3833896" rtl="0" eaLnBrk="1" latinLnBrk="0" hangingPunct="1">
        <a:lnSpc>
          <a:spcPct val="94000"/>
        </a:lnSpc>
        <a:spcBef>
          <a:spcPts val="2096"/>
        </a:spcBef>
        <a:spcAft>
          <a:spcPts val="839"/>
        </a:spcAft>
        <a:buFont typeface="Franklin Gothic Book" panose="020B0503020102020204" pitchFamily="34" charset="0"/>
        <a:buChar char="–"/>
        <a:defRPr sz="8386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5750844" indent="-1610236" algn="l" defTabSz="3833896" rtl="0" eaLnBrk="1" latinLnBrk="0" hangingPunct="1">
        <a:lnSpc>
          <a:spcPct val="94000"/>
        </a:lnSpc>
        <a:spcBef>
          <a:spcPts val="2096"/>
        </a:spcBef>
        <a:spcAft>
          <a:spcPts val="839"/>
        </a:spcAft>
        <a:buFont typeface="Franklin Gothic Book" panose="020B0503020102020204" pitchFamily="34" charset="0"/>
        <a:buChar char="■"/>
        <a:defRPr sz="7547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7667793" indent="-1610236" algn="l" defTabSz="3833896" rtl="0" eaLnBrk="1" latinLnBrk="0" hangingPunct="1">
        <a:lnSpc>
          <a:spcPct val="94000"/>
        </a:lnSpc>
        <a:spcBef>
          <a:spcPts val="2096"/>
        </a:spcBef>
        <a:spcAft>
          <a:spcPts val="839"/>
        </a:spcAft>
        <a:buFont typeface="Franklin Gothic Book" panose="020B0503020102020204" pitchFamily="34" charset="0"/>
        <a:buChar char="–"/>
        <a:defRPr sz="7547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9584741" indent="-1610236" algn="l" defTabSz="3833896" rtl="0" eaLnBrk="1" latinLnBrk="0" hangingPunct="1">
        <a:lnSpc>
          <a:spcPct val="94000"/>
        </a:lnSpc>
        <a:spcBef>
          <a:spcPts val="2096"/>
        </a:spcBef>
        <a:spcAft>
          <a:spcPts val="839"/>
        </a:spcAft>
        <a:buFont typeface="Franklin Gothic Book" panose="020B0503020102020204" pitchFamily="34" charset="0"/>
        <a:buChar char="■"/>
        <a:defRPr sz="6708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1501689" indent="-1610236" algn="l" defTabSz="3833896" rtl="0" eaLnBrk="1" latinLnBrk="0" hangingPunct="1">
        <a:lnSpc>
          <a:spcPct val="94000"/>
        </a:lnSpc>
        <a:spcBef>
          <a:spcPts val="2096"/>
        </a:spcBef>
        <a:spcAft>
          <a:spcPts val="839"/>
        </a:spcAft>
        <a:buFont typeface="Franklin Gothic Book" panose="020B0503020102020204" pitchFamily="34" charset="0"/>
        <a:buChar char="–"/>
        <a:defRPr sz="6708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13418637" indent="-1610236" algn="l" defTabSz="3833896" rtl="0" eaLnBrk="1" latinLnBrk="0" hangingPunct="1">
        <a:lnSpc>
          <a:spcPct val="94000"/>
        </a:lnSpc>
        <a:spcBef>
          <a:spcPts val="2096"/>
        </a:spcBef>
        <a:spcAft>
          <a:spcPts val="839"/>
        </a:spcAft>
        <a:buFont typeface="Franklin Gothic Book" panose="020B0503020102020204" pitchFamily="34" charset="0"/>
        <a:buChar char="■"/>
        <a:defRPr sz="587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5335585" indent="-1610236" algn="l" defTabSz="3833896" rtl="0" eaLnBrk="1" latinLnBrk="0" hangingPunct="1">
        <a:lnSpc>
          <a:spcPct val="94000"/>
        </a:lnSpc>
        <a:spcBef>
          <a:spcPts val="2096"/>
        </a:spcBef>
        <a:spcAft>
          <a:spcPts val="839"/>
        </a:spcAft>
        <a:buFont typeface="Franklin Gothic Book" panose="020B0503020102020204" pitchFamily="34" charset="0"/>
        <a:buChar char="–"/>
        <a:defRPr sz="587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17252533" indent="-1610236" algn="l" defTabSz="3833896" rtl="0" eaLnBrk="1" latinLnBrk="0" hangingPunct="1">
        <a:lnSpc>
          <a:spcPct val="94000"/>
        </a:lnSpc>
        <a:spcBef>
          <a:spcPts val="2096"/>
        </a:spcBef>
        <a:spcAft>
          <a:spcPts val="839"/>
        </a:spcAft>
        <a:buFont typeface="Franklin Gothic Book" panose="020B0503020102020204" pitchFamily="34" charset="0"/>
        <a:buChar char="■"/>
        <a:defRPr sz="587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1pPr>
      <a:lvl2pPr marL="1916948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2pPr>
      <a:lvl3pPr marL="3833896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3pPr>
      <a:lvl4pPr marL="5750844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7667793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9584741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1501689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3418637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5335585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" y="958479"/>
            <a:ext cx="11956317" cy="2783460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114137" y="-3293"/>
            <a:ext cx="9881460" cy="28737780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766810" cy="287543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72051" y="2616783"/>
            <a:ext cx="37366425" cy="53705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6485" y="8945810"/>
            <a:ext cx="37381994" cy="16294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445917" y="25703844"/>
            <a:ext cx="4806329" cy="15530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56487" y="25726366"/>
            <a:ext cx="31950418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229873" y="3303033"/>
            <a:ext cx="3269539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86">
                <a:solidFill>
                  <a:srgbClr val="FEFFFF"/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7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  <p:sldLayoutId id="2147484311" r:id="rId11"/>
    <p:sldLayoutId id="2147484312" r:id="rId12"/>
    <p:sldLayoutId id="2147484313" r:id="rId13"/>
    <p:sldLayoutId id="2147484314" r:id="rId14"/>
    <p:sldLayoutId id="2147484315" r:id="rId15"/>
    <p:sldLayoutId id="2147484316" r:id="rId16"/>
  </p:sldLayoutIdLst>
  <p:txStyles>
    <p:titleStyle>
      <a:lvl1pPr algn="l" defTabSz="1916948" rtl="0" eaLnBrk="1" latinLnBrk="0" hangingPunct="1">
        <a:spcBef>
          <a:spcPct val="0"/>
        </a:spcBef>
        <a:buNone/>
        <a:defRPr sz="15094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437711" indent="-1437711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754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115041" indent="-1198093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670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792370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587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709319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626267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543215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460163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377111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294059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1pPr>
      <a:lvl2pPr marL="1916948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2pPr>
      <a:lvl3pPr marL="3833896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3pPr>
      <a:lvl4pPr marL="5750844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7667793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9584741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1501689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3418637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5335585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8467310"/>
            <a:ext cx="51120675" cy="1721548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25687253"/>
            <a:ext cx="51120675" cy="311505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6427" y="3373209"/>
            <a:ext cx="40266232" cy="4399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6427" y="8451612"/>
            <a:ext cx="40266232" cy="14467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674266" y="1385186"/>
            <a:ext cx="14678389" cy="1296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1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86425" y="1380729"/>
            <a:ext cx="24901354" cy="1296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1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12879" y="3349953"/>
            <a:ext cx="3400577" cy="211141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740">
                <a:solidFill>
                  <a:schemeClr val="accent1"/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25695358"/>
            <a:ext cx="51120675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57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327" r:id="rId10"/>
    <p:sldLayoutId id="2147484328" r:id="rId11"/>
  </p:sldLayoutIdLst>
  <p:txStyles>
    <p:titleStyle>
      <a:lvl1pPr algn="l" defTabSz="3833896" rtl="0" eaLnBrk="1" latinLnBrk="0" hangingPunct="1">
        <a:lnSpc>
          <a:spcPct val="90000"/>
        </a:lnSpc>
        <a:spcBef>
          <a:spcPct val="0"/>
        </a:spcBef>
        <a:buNone/>
        <a:defRPr sz="13417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958474" indent="-958474" algn="l" defTabSz="3833896" rtl="0" eaLnBrk="1" latinLnBrk="0" hangingPunct="1">
        <a:lnSpc>
          <a:spcPct val="120000"/>
        </a:lnSpc>
        <a:spcBef>
          <a:spcPts val="4193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8386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2875422" indent="-958474" algn="l" defTabSz="3833896" rtl="0" eaLnBrk="1" latinLnBrk="0" hangingPunct="1">
        <a:lnSpc>
          <a:spcPct val="120000"/>
        </a:lnSpc>
        <a:spcBef>
          <a:spcPts val="209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7547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4792370" indent="-958474" algn="l" defTabSz="3833896" rtl="0" eaLnBrk="1" latinLnBrk="0" hangingPunct="1">
        <a:lnSpc>
          <a:spcPct val="120000"/>
        </a:lnSpc>
        <a:spcBef>
          <a:spcPts val="209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6708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6709319" indent="-958474" algn="l" defTabSz="3833896" rtl="0" eaLnBrk="1" latinLnBrk="0" hangingPunct="1">
        <a:lnSpc>
          <a:spcPct val="120000"/>
        </a:lnSpc>
        <a:spcBef>
          <a:spcPts val="209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87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8626267" indent="-958474" algn="l" defTabSz="3833896" rtl="0" eaLnBrk="1" latinLnBrk="0" hangingPunct="1">
        <a:lnSpc>
          <a:spcPct val="120000"/>
        </a:lnSpc>
        <a:spcBef>
          <a:spcPts val="209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031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0543215" indent="-958474" algn="l" defTabSz="3833896" rtl="0" eaLnBrk="1" latinLnBrk="0" hangingPunct="1">
        <a:lnSpc>
          <a:spcPct val="120000"/>
        </a:lnSpc>
        <a:spcBef>
          <a:spcPts val="209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031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12460163" indent="-958474" algn="l" defTabSz="3833896" rtl="0" eaLnBrk="1" latinLnBrk="0" hangingPunct="1">
        <a:lnSpc>
          <a:spcPct val="120000"/>
        </a:lnSpc>
        <a:spcBef>
          <a:spcPts val="209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031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14377111" indent="-958474" algn="l" defTabSz="3833896" rtl="0" eaLnBrk="1" latinLnBrk="0" hangingPunct="1">
        <a:lnSpc>
          <a:spcPct val="120000"/>
        </a:lnSpc>
        <a:spcBef>
          <a:spcPts val="209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031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16294059" indent="-958474" algn="l" defTabSz="3833896" rtl="0" eaLnBrk="1" latinLnBrk="0" hangingPunct="1">
        <a:lnSpc>
          <a:spcPct val="120000"/>
        </a:lnSpc>
        <a:spcBef>
          <a:spcPts val="209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031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1pPr>
      <a:lvl2pPr marL="1916948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2pPr>
      <a:lvl3pPr marL="3833896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3pPr>
      <a:lvl4pPr marL="5750844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7667793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9584741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1501689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3418637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5335585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" Type="http://schemas.openxmlformats.org/officeDocument/2006/relationships/diagramData" Target="../diagrams/data3.xml"/><Relationship Id="rId16" Type="http://schemas.openxmlformats.org/officeDocument/2006/relationships/diagramQuickStyle" Target="../diagrams/quickStyle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QuickStyle" Target="../diagrams/quickStyle4.xml"/><Relationship Id="rId5" Type="http://schemas.openxmlformats.org/officeDocument/2006/relationships/diagramColors" Target="../diagrams/colors3.xml"/><Relationship Id="rId15" Type="http://schemas.openxmlformats.org/officeDocument/2006/relationships/diagramLayout" Target="../diagrams/layout5.xml"/><Relationship Id="rId10" Type="http://schemas.openxmlformats.org/officeDocument/2006/relationships/diagramLayout" Target="../diagrams/layout4.xml"/><Relationship Id="rId4" Type="http://schemas.openxmlformats.org/officeDocument/2006/relationships/diagramQuickStyle" Target="../diagrams/quickStyle3.xml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9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">
            <a:extLst>
              <a:ext uri="{FF2B5EF4-FFF2-40B4-BE49-F238E27FC236}">
                <a16:creationId xmlns:a16="http://schemas.microsoft.com/office/drawing/2014/main" id="{D7E4053A-96D7-4E8A-826F-0257CD0D3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/>
          <a:stretch>
            <a:fillRect/>
          </a:stretch>
        </p:blipFill>
        <p:spPr bwMode="auto">
          <a:xfrm>
            <a:off x="0" y="0"/>
            <a:ext cx="51120675" cy="287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nts and Settings\Turaev\Рабочий стол\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1082" y="1194445"/>
            <a:ext cx="3325469" cy="335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9E3DCC-2B45-4691-A9A2-354EC0418C5A}"/>
              </a:ext>
            </a:extLst>
          </p:cNvPr>
          <p:cNvSpPr/>
          <p:nvPr/>
        </p:nvSpPr>
        <p:spPr>
          <a:xfrm>
            <a:off x="19955474" y="4572100"/>
            <a:ext cx="10596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6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Ўзбекистон Республикаси</a:t>
            </a:r>
            <a:endParaRPr lang="en-US" sz="6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uz-Cyrl-UZ" sz="6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АДЛИЯ ВАЗИРЛИГИ</a:t>
            </a:r>
            <a:endParaRPr lang="ru-RU" sz="6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49564AF-C96D-4D36-9DD3-374ED54110A5}"/>
              </a:ext>
            </a:extLst>
          </p:cNvPr>
          <p:cNvSpPr/>
          <p:nvPr/>
        </p:nvSpPr>
        <p:spPr>
          <a:xfrm>
            <a:off x="7857935" y="14856401"/>
            <a:ext cx="35404803" cy="193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ВАЗИРЛАР МАҲКАМАСИНИНГ 2024 ЙИЛ </a:t>
            </a:r>
            <a:r>
              <a:rPr lang="ru-RU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ru-RU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АПРЕЛДАГИ </a:t>
            </a:r>
            <a:r>
              <a:rPr lang="ru-RU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204-СОН </a:t>
            </a:r>
            <a:r>
              <a:rPr lang="ru-RU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ҚАРОРИНИНГ ҚИСҚАЧА МАЗМУН-МОҲИЯТИ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49564AF-C96D-4D36-9DD3-374ED54110A5}"/>
              </a:ext>
            </a:extLst>
          </p:cNvPr>
          <p:cNvSpPr/>
          <p:nvPr/>
        </p:nvSpPr>
        <p:spPr>
          <a:xfrm>
            <a:off x="7399503" y="10648010"/>
            <a:ext cx="37159911" cy="28623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z-Cyrl-UZ" sz="10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ЭНЕРГОРЕСУРСЛАР НАРХЛАРИ </a:t>
            </a:r>
            <a:br>
              <a:rPr lang="uz-Cyrl-UZ" sz="10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Cyrl-UZ" sz="8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БОСҚИЧМА-БОСҚИЧ БОЗОР ТАМОЙИЛЛАРИГА ЎТКАЗИЛАДИ</a:t>
            </a:r>
            <a:endParaRPr lang="ru-RU" sz="8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4223467" y="14363151"/>
            <a:ext cx="2206069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774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7686343" y="4537730"/>
            <a:ext cx="19322586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endParaRPr lang="ru-RU" sz="6000" b="1" dirty="0">
              <a:solidFill>
                <a:srgbClr val="0070C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A2F1C48-A04C-4F31-B5C8-0936B7C87D6B}"/>
              </a:ext>
            </a:extLst>
          </p:cNvPr>
          <p:cNvSpPr/>
          <p:nvPr/>
        </p:nvSpPr>
        <p:spPr>
          <a:xfrm>
            <a:off x="26967885" y="8260768"/>
            <a:ext cx="19025877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Энергоресурслардан</a:t>
            </a:r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оқилона</a:t>
            </a:r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фойдаланишни</a:t>
            </a:r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таъминлаш</a:t>
            </a:r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8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уларни</a:t>
            </a:r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тежаш</a:t>
            </a:r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ҳамда</a:t>
            </a:r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бунинг</a:t>
            </a:r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натижасида</a:t>
            </a:r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эришилган</a:t>
            </a:r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сармояларни</a:t>
            </a:r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бошқа</a:t>
            </a:r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ижтимоий</a:t>
            </a:r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соҳаларга</a:t>
            </a:r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йўналтириш</a:t>
            </a:r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орқали</a:t>
            </a:r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аҳоли</a:t>
            </a:r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фаровонлигини</a:t>
            </a:r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ошириш</a:t>
            </a:r>
            <a:endParaRPr lang="ru-RU" sz="8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294D4B5-6D96-42BF-B9BD-7E642783A4F5}"/>
              </a:ext>
            </a:extLst>
          </p:cNvPr>
          <p:cNvSpPr/>
          <p:nvPr/>
        </p:nvSpPr>
        <p:spPr>
          <a:xfrm>
            <a:off x="26967885" y="4042498"/>
            <a:ext cx="12937323" cy="31700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0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ҚАРОРНИНГ АСОСИЙ МАҚСАДИ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CB2E77-C451-4FB4-BBA0-FA463AC9638A}"/>
              </a:ext>
            </a:extLst>
          </p:cNvPr>
          <p:cNvSpPr/>
          <p:nvPr/>
        </p:nvSpPr>
        <p:spPr>
          <a:xfrm>
            <a:off x="4408454" y="2925047"/>
            <a:ext cx="18255602" cy="2708434"/>
          </a:xfrm>
          <a:prstGeom prst="rect">
            <a:avLst/>
          </a:prstGeom>
          <a:solidFill>
            <a:srgbClr val="00359E"/>
          </a:solidFill>
        </p:spPr>
        <p:txBody>
          <a:bodyPr wrap="square">
            <a:spAutoFit/>
          </a:bodyPr>
          <a:lstStyle/>
          <a:p>
            <a:r>
              <a:rPr lang="ru-RU" sz="85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Табиий</a:t>
            </a:r>
            <a:r>
              <a:rPr lang="ru-RU" sz="85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5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</a:t>
            </a:r>
            <a:r>
              <a:rPr lang="uz-Cyrl-UZ" sz="85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</a:t>
            </a:r>
            <a:r>
              <a:rPr lang="ru-RU" sz="85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иралар</a:t>
            </a:r>
            <a:r>
              <a:rPr lang="ru-RU" sz="85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5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ҳамманинг</a:t>
            </a:r>
            <a:r>
              <a:rPr lang="ru-RU" sz="85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5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мулки</a:t>
            </a:r>
            <a:r>
              <a:rPr lang="ru-RU" sz="85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85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ягона</a:t>
            </a:r>
            <a:r>
              <a:rPr lang="ru-RU" sz="85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5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чора</a:t>
            </a:r>
            <a:r>
              <a:rPr lang="ru-RU" sz="85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5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уни</a:t>
            </a:r>
            <a:r>
              <a:rPr lang="ru-RU" sz="85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5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тежаш</a:t>
            </a:r>
            <a:endParaRPr lang="ru-RU" sz="85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752CE3A-76D6-4FBA-8902-6C967FE9F725}"/>
              </a:ext>
            </a:extLst>
          </p:cNvPr>
          <p:cNvSpPr/>
          <p:nvPr/>
        </p:nvSpPr>
        <p:spPr>
          <a:xfrm>
            <a:off x="4408454" y="7752598"/>
            <a:ext cx="18255602" cy="2708434"/>
          </a:xfrm>
          <a:prstGeom prst="rect">
            <a:avLst/>
          </a:prstGeom>
          <a:solidFill>
            <a:srgbClr val="00359E"/>
          </a:solidFill>
        </p:spPr>
        <p:txBody>
          <a:bodyPr wrap="square">
            <a:spAutoFit/>
          </a:bodyPr>
          <a:lstStyle/>
          <a:p>
            <a:r>
              <a:rPr lang="ru-RU" sz="85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Шунчаки</a:t>
            </a:r>
            <a:r>
              <a:rPr lang="ru-RU" sz="85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5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ишхона</a:t>
            </a:r>
            <a:r>
              <a:rPr lang="ru-RU" sz="85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5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</a:t>
            </a:r>
            <a:r>
              <a:rPr lang="ru-RU" sz="85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5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уйдаги</a:t>
            </a:r>
            <a:r>
              <a:rPr lang="ru-RU" sz="85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5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электр</a:t>
            </a:r>
            <a:r>
              <a:rPr lang="ru-RU" sz="85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5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захираларини</a:t>
            </a:r>
            <a:r>
              <a:rPr lang="ru-RU" sz="85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5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тежанг</a:t>
            </a:r>
            <a:endParaRPr lang="ru-RU" sz="85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3F64A9F-9F11-4603-BD4D-86195D3C9FB5}"/>
              </a:ext>
            </a:extLst>
          </p:cNvPr>
          <p:cNvSpPr/>
          <p:nvPr/>
        </p:nvSpPr>
        <p:spPr>
          <a:xfrm>
            <a:off x="4408455" y="12340818"/>
            <a:ext cx="18255602" cy="2708434"/>
          </a:xfrm>
          <a:prstGeom prst="rect">
            <a:avLst/>
          </a:prstGeom>
          <a:solidFill>
            <a:srgbClr val="00359E"/>
          </a:solidFill>
        </p:spPr>
        <p:txBody>
          <a:bodyPr wrap="square">
            <a:spAutoFit/>
          </a:bodyPr>
          <a:lstStyle/>
          <a:p>
            <a:r>
              <a:rPr lang="ru-RU" sz="85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Қурилма</a:t>
            </a:r>
            <a:r>
              <a:rPr lang="ru-RU" sz="85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5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ишлатилмаганда</a:t>
            </a:r>
            <a:r>
              <a:rPr lang="ru-RU" sz="85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5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электр</a:t>
            </a:r>
            <a:r>
              <a:rPr lang="ru-RU" sz="85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5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симини</a:t>
            </a:r>
            <a:r>
              <a:rPr lang="ru-RU" sz="85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5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тармоқдан</a:t>
            </a:r>
            <a:r>
              <a:rPr lang="ru-RU" sz="85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5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узинг</a:t>
            </a:r>
            <a:endParaRPr lang="ru-RU" sz="85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DE4EDE1-EFCD-4307-9218-C94B006157FE}"/>
              </a:ext>
            </a:extLst>
          </p:cNvPr>
          <p:cNvSpPr/>
          <p:nvPr/>
        </p:nvSpPr>
        <p:spPr>
          <a:xfrm>
            <a:off x="26967885" y="18394769"/>
            <a:ext cx="22898899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МУТАХАССИСЛАРНИНГ ҲИСОБЛАШЛАРИГА КЎРА, БИТТА ХОНАДОНДА </a:t>
            </a:r>
            <a:r>
              <a:rPr lang="ru-RU" sz="8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 ТУРДАГИ </a:t>
            </a:r>
            <a:r>
              <a:rPr lang="ru-RU" sz="8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ЭЛЕКТР ЖИҲОЗЛАРИ ИШЛАТИЛГАНИДА БИР ОЙДА ЎРТАЧА </a:t>
            </a:r>
            <a:r>
              <a:rPr lang="ru-RU" sz="8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180 КВТ ЭНЕРГИЯ </a:t>
            </a:r>
            <a:r>
              <a:rPr lang="ru-RU" sz="8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САРФЛАНАДИ, ТАБИИЙ ГАЗ ИСТЕЪМОЛИ ЭСА </a:t>
            </a:r>
            <a:r>
              <a:rPr lang="ru-RU" sz="8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500 КУБ/МЕТРНИ </a:t>
            </a:r>
            <a:r>
              <a:rPr lang="ru-RU" sz="8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ТАШКИЛ </a:t>
            </a:r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ҚИЛАДИ</a:t>
            </a:r>
            <a:endParaRPr lang="ru-RU" sz="8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B71EE5D6-7485-41F0-AA25-D4E81C811920}"/>
              </a:ext>
            </a:extLst>
          </p:cNvPr>
          <p:cNvSpPr/>
          <p:nvPr/>
        </p:nvSpPr>
        <p:spPr>
          <a:xfrm rot="5400000">
            <a:off x="1826554" y="3374712"/>
            <a:ext cx="2393722" cy="149439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7CD5D544-6FEA-443C-990D-6010A6C66CAD}"/>
              </a:ext>
            </a:extLst>
          </p:cNvPr>
          <p:cNvSpPr/>
          <p:nvPr/>
        </p:nvSpPr>
        <p:spPr>
          <a:xfrm rot="5400000">
            <a:off x="1826554" y="8294022"/>
            <a:ext cx="2393722" cy="149439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3E04E607-7CA5-4186-8D5C-BE368EF5C0F7}"/>
              </a:ext>
            </a:extLst>
          </p:cNvPr>
          <p:cNvSpPr/>
          <p:nvPr/>
        </p:nvSpPr>
        <p:spPr>
          <a:xfrm rot="5400000">
            <a:off x="1845512" y="13003533"/>
            <a:ext cx="2393722" cy="149439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8C9FE5-C291-462A-990A-90338DCE2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453" y="16632876"/>
            <a:ext cx="18255602" cy="11637947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40AF72A-DF97-425D-B373-3807A048455B}"/>
              </a:ext>
            </a:extLst>
          </p:cNvPr>
          <p:cNvCxnSpPr>
            <a:cxnSpLocks/>
          </p:cNvCxnSpPr>
          <p:nvPr/>
        </p:nvCxnSpPr>
        <p:spPr>
          <a:xfrm>
            <a:off x="25103137" y="3914043"/>
            <a:ext cx="0" cy="21959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759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0CE420F6-1AA5-518D-EA28-10F67FEC8B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8846363"/>
              </p:ext>
            </p:extLst>
          </p:nvPr>
        </p:nvGraphicFramePr>
        <p:xfrm>
          <a:off x="0" y="2796982"/>
          <a:ext cx="27934199" cy="6267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771340F-4DFA-4556-8966-96890CA8068E}"/>
              </a:ext>
            </a:extLst>
          </p:cNvPr>
          <p:cNvSpPr/>
          <p:nvPr/>
        </p:nvSpPr>
        <p:spPr>
          <a:xfrm>
            <a:off x="30969737" y="13139658"/>
            <a:ext cx="17133656" cy="978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ГЕОГРАФИК ВА ИҚЛИМ ШАРОИТЛАРИНИ ИНОБАТГА ОЛГАН ҲОЛДА, </a:t>
            </a:r>
            <a:r>
              <a:rPr lang="ru-RU" sz="7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ҚОРАҚАЛПОҒИСТОН РЕСПУБЛИКАСИ ВА ХОРАЗМ ВИЛОЯТИДА </a:t>
            </a:r>
            <a:r>
              <a:rPr lang="ru-RU" sz="70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ИСИТИШ МАВСУМИ РЕСПУБЛИКАНИНГ БОШҚА ҲУДУДЛАРИДАН ФАРҚЛИ РАВИШДА </a:t>
            </a:r>
            <a:r>
              <a:rPr lang="ru-RU" sz="7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ОКТЯБРЬ–ФЕВРАЛЬ ОЙЛАРИ </a:t>
            </a:r>
            <a:r>
              <a:rPr lang="ru-RU" sz="70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ДЕБ БЕЛГИЛАНДИ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9696257A-9FE0-4BD6-8E3B-8C0C14EC5D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0476206"/>
              </p:ext>
            </p:extLst>
          </p:nvPr>
        </p:nvGraphicFramePr>
        <p:xfrm>
          <a:off x="768694" y="9309106"/>
          <a:ext cx="26917649" cy="1664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D0832E6-0C62-47DD-87CA-C6941EFD1D3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3"/>
          <a:stretch/>
        </p:blipFill>
        <p:spPr>
          <a:xfrm>
            <a:off x="31175089" y="1439188"/>
            <a:ext cx="16928304" cy="1170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3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7686343" y="4537730"/>
            <a:ext cx="19322586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endParaRPr lang="ru-RU" sz="6000" b="1" dirty="0">
              <a:solidFill>
                <a:srgbClr val="0070C0"/>
              </a:solidFill>
              <a:latin typeface="Bahnschrift SemiBold SemiConden" panose="020B0502040204020203" pitchFamily="34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0CE420F6-1AA5-518D-EA28-10F67FEC8B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5681297"/>
              </p:ext>
            </p:extLst>
          </p:nvPr>
        </p:nvGraphicFramePr>
        <p:xfrm>
          <a:off x="0" y="956512"/>
          <a:ext cx="26473207" cy="6267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A2F1C48-A04C-4F31-B5C8-0936B7C87D6B}"/>
              </a:ext>
            </a:extLst>
          </p:cNvPr>
          <p:cNvSpPr/>
          <p:nvPr/>
        </p:nvSpPr>
        <p:spPr>
          <a:xfrm>
            <a:off x="5658314" y="8295442"/>
            <a:ext cx="2156171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ЭЛЕКТР ЭНЕРГИЯСИ УЧУН</a:t>
            </a:r>
            <a:endParaRPr lang="en-US" sz="65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8CDC144-72E5-4FAB-8727-16168786114A}"/>
              </a:ext>
            </a:extLst>
          </p:cNvPr>
          <p:cNvSpPr/>
          <p:nvPr/>
        </p:nvSpPr>
        <p:spPr>
          <a:xfrm>
            <a:off x="27416707" y="973672"/>
            <a:ext cx="21561713" cy="10926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ТАБИИЙ ГАЗ УЧУН</a:t>
            </a:r>
            <a:endParaRPr lang="en-US" sz="65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72917C-52A0-40FF-BEFE-1FD3B69A16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9331" y="7235854"/>
            <a:ext cx="3037361" cy="310903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568E187-9BDD-4CBA-BBC0-64809C1777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993" y="845279"/>
            <a:ext cx="4877481" cy="4877481"/>
          </a:xfrm>
          <a:prstGeom prst="rect">
            <a:avLst/>
          </a:prstGeom>
        </p:spPr>
      </p:pic>
      <p:graphicFrame>
        <p:nvGraphicFramePr>
          <p:cNvPr id="19" name="Схема 18">
            <a:extLst>
              <a:ext uri="{FF2B5EF4-FFF2-40B4-BE49-F238E27FC236}">
                <a16:creationId xmlns:a16="http://schemas.microsoft.com/office/drawing/2014/main" id="{2EC01807-297A-4F6C-A8AF-5320FF5B99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6675264"/>
              </p:ext>
            </p:extLst>
          </p:nvPr>
        </p:nvGraphicFramePr>
        <p:xfrm>
          <a:off x="0" y="10818669"/>
          <a:ext cx="21561713" cy="1359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CEC9776-6A70-4F37-871C-A1AAB9ACF3AD}"/>
              </a:ext>
            </a:extLst>
          </p:cNvPr>
          <p:cNvSpPr/>
          <p:nvPr/>
        </p:nvSpPr>
        <p:spPr>
          <a:xfrm>
            <a:off x="16615949" y="13318818"/>
            <a:ext cx="10077406" cy="1109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Овқат</a:t>
            </a:r>
            <a:r>
              <a:rPr lang="ru-RU" sz="6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6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тайёрлаш</a:t>
            </a:r>
            <a:r>
              <a:rPr lang="ru-RU" sz="6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6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учун</a:t>
            </a:r>
            <a:r>
              <a:rPr lang="ru-RU" sz="6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6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марказлашган</a:t>
            </a:r>
            <a:r>
              <a:rPr lang="ru-RU" sz="6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6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ҳолда</a:t>
            </a:r>
            <a:r>
              <a:rPr lang="ru-RU" sz="6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6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электр</a:t>
            </a:r>
            <a:r>
              <a:rPr lang="ru-RU" sz="6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6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плиталари</a:t>
            </a:r>
            <a:r>
              <a:rPr lang="ru-RU" sz="6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6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билан</a:t>
            </a:r>
            <a:r>
              <a:rPr lang="ru-RU" sz="6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6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жиҳозланган</a:t>
            </a:r>
            <a:r>
              <a:rPr lang="ru-RU" sz="6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6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кўп</a:t>
            </a:r>
            <a:r>
              <a:rPr lang="ru-RU" sz="6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6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қаватли</a:t>
            </a:r>
            <a:r>
              <a:rPr lang="ru-RU" sz="6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6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уй-жойлар</a:t>
            </a:r>
            <a:r>
              <a:rPr lang="ru-RU" sz="6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6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</a:t>
            </a:r>
            <a:r>
              <a:rPr lang="ru-RU" sz="6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6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ётоқхоналарда</a:t>
            </a:r>
            <a:r>
              <a:rPr lang="ru-RU" sz="6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6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яшовчи</a:t>
            </a:r>
            <a:r>
              <a:rPr lang="ru-RU" sz="6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6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маиший</a:t>
            </a:r>
            <a:r>
              <a:rPr lang="ru-RU" sz="6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6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истеъмолчилар</a:t>
            </a:r>
            <a:r>
              <a:rPr lang="ru-RU" sz="6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6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белгиланган</a:t>
            </a:r>
            <a:r>
              <a:rPr lang="ru-RU" sz="6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6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тарифларнинг</a:t>
            </a:r>
            <a:r>
              <a:rPr lang="ru-RU" sz="6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6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 </a:t>
            </a:r>
            <a:r>
              <a:rPr lang="ru-RU" sz="65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фоизи</a:t>
            </a:r>
            <a:r>
              <a:rPr lang="ru-RU" sz="6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65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миқдорида</a:t>
            </a:r>
            <a:r>
              <a:rPr lang="ru-RU" sz="6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6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тўлашда</a:t>
            </a:r>
            <a:r>
              <a:rPr lang="ru-RU" sz="6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6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давом</a:t>
            </a:r>
            <a:r>
              <a:rPr lang="ru-RU" sz="6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65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этади</a:t>
            </a:r>
            <a:endParaRPr lang="ru-RU" sz="65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ACA8BB4B-4A39-49DE-9B42-96C2E53539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8169730"/>
              </p:ext>
            </p:extLst>
          </p:nvPr>
        </p:nvGraphicFramePr>
        <p:xfrm>
          <a:off x="25939109" y="2757327"/>
          <a:ext cx="24516911" cy="1359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7A94292-E6C2-435D-B315-087550148C7C}"/>
              </a:ext>
            </a:extLst>
          </p:cNvPr>
          <p:cNvSpPr/>
          <p:nvPr/>
        </p:nvSpPr>
        <p:spPr>
          <a:xfrm>
            <a:off x="28829878" y="17616416"/>
            <a:ext cx="21324222" cy="70942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МАРТ–ОКТЯБРЬ ОЙЛАРИДА:</a:t>
            </a:r>
            <a:endParaRPr lang="en-US" sz="65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65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100 </a:t>
            </a:r>
            <a:r>
              <a:rPr lang="ru-RU" sz="6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кубометргача</a:t>
            </a:r>
            <a:r>
              <a:rPr lang="ru-RU" sz="6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6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</a:t>
            </a:r>
            <a:r>
              <a:rPr lang="ru-RU" sz="65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сўм</a:t>
            </a:r>
            <a:r>
              <a:rPr lang="ru-RU" sz="6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101 </a:t>
            </a:r>
            <a:r>
              <a:rPr lang="ru-RU" sz="6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кубометрдан</a:t>
            </a:r>
            <a:r>
              <a:rPr lang="ru-RU" sz="6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2500 </a:t>
            </a:r>
            <a:r>
              <a:rPr lang="ru-RU" sz="6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кубометргача</a:t>
            </a:r>
            <a:r>
              <a:rPr lang="ru-RU" sz="6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6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1800 </a:t>
            </a:r>
            <a:r>
              <a:rPr lang="ru-RU" sz="65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сўм</a:t>
            </a:r>
            <a:r>
              <a:rPr lang="ru-RU" sz="6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2501 </a:t>
            </a:r>
            <a:r>
              <a:rPr lang="ru-RU" sz="6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кубометрдан</a:t>
            </a:r>
            <a:r>
              <a:rPr lang="ru-RU" sz="6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5000 </a:t>
            </a:r>
            <a:r>
              <a:rPr lang="ru-RU" sz="6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кубометргача</a:t>
            </a:r>
            <a:r>
              <a:rPr lang="ru-RU" sz="6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6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2100 </a:t>
            </a:r>
            <a:r>
              <a:rPr lang="ru-RU" sz="65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сўм</a:t>
            </a:r>
            <a:r>
              <a:rPr lang="ru-RU" sz="6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5001 </a:t>
            </a:r>
            <a:r>
              <a:rPr lang="ru-RU" sz="6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кубометрдан</a:t>
            </a:r>
            <a:r>
              <a:rPr lang="ru-RU" sz="6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10 000 </a:t>
            </a:r>
            <a:r>
              <a:rPr lang="ru-RU" sz="6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кубометргача</a:t>
            </a:r>
            <a:r>
              <a:rPr lang="ru-RU" sz="6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6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2500 </a:t>
            </a:r>
            <a:r>
              <a:rPr lang="ru-RU" sz="65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сўм</a:t>
            </a:r>
            <a:r>
              <a:rPr lang="ru-RU" sz="6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10 001 </a:t>
            </a:r>
            <a:r>
              <a:rPr lang="ru-RU" sz="6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кубометрдан</a:t>
            </a:r>
            <a:r>
              <a:rPr lang="ru-RU" sz="6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кейин</a:t>
            </a:r>
            <a:r>
              <a:rPr lang="ru-RU" sz="6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6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</a:t>
            </a:r>
            <a:r>
              <a:rPr lang="ru-RU" sz="65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сўм</a:t>
            </a:r>
            <a:r>
              <a:rPr lang="ru-RU" sz="6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1281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7686343" y="4537730"/>
            <a:ext cx="19322586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endParaRPr lang="ru-RU" sz="6000" b="1" dirty="0">
              <a:solidFill>
                <a:srgbClr val="0070C0"/>
              </a:solidFill>
              <a:latin typeface="Bahnschrift SemiBold SemiConden" panose="020B0502040204020203" pitchFamily="34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0CE420F6-1AA5-518D-EA28-10F67FEC8B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9814999"/>
              </p:ext>
            </p:extLst>
          </p:nvPr>
        </p:nvGraphicFramePr>
        <p:xfrm>
          <a:off x="0" y="2998722"/>
          <a:ext cx="27934199" cy="6267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85EB1F8-7C07-4540-8637-27C7D4BE2646}"/>
              </a:ext>
            </a:extLst>
          </p:cNvPr>
          <p:cNvSpPr/>
          <p:nvPr/>
        </p:nvSpPr>
        <p:spPr>
          <a:xfrm>
            <a:off x="30197505" y="10094217"/>
            <a:ext cx="14300261" cy="125572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ЙИЛ 1 ИЮНДАН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9000" b="1" dirty="0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фойдаланилган</a:t>
            </a:r>
            <a:r>
              <a:rPr lang="ru-RU" sz="9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sz="9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энергияси</a:t>
            </a:r>
            <a:r>
              <a:rPr lang="ru-RU" sz="9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9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табиий</a:t>
            </a:r>
            <a:r>
              <a:rPr lang="ru-RU" sz="9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sz="9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бўйича</a:t>
            </a:r>
            <a:r>
              <a:rPr lang="ru-RU" sz="9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ойлик</a:t>
            </a:r>
            <a:r>
              <a:rPr lang="ru-RU" sz="9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маълумот</a:t>
            </a:r>
            <a:r>
              <a:rPr lang="ru-RU" sz="9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ru-RU" sz="9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базавий</a:t>
            </a:r>
            <a:r>
              <a:rPr lang="ru-RU" sz="9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меъёр</a:t>
            </a:r>
            <a:r>
              <a:rPr lang="ru-RU" sz="9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ru-RU" sz="9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9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ундан</a:t>
            </a:r>
            <a:r>
              <a:rPr lang="ru-RU" sz="9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ортиқ</a:t>
            </a:r>
            <a:r>
              <a:rPr lang="ru-RU" sz="9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ҳажмлар</a:t>
            </a:r>
            <a:r>
              <a:rPr lang="ru-RU" sz="9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кесимида</a:t>
            </a:r>
            <a:r>
              <a:rPr lang="ru-RU" sz="9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истеъмолчиларга</a:t>
            </a:r>
            <a:r>
              <a:rPr lang="ru-RU" sz="9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юбори</a:t>
            </a:r>
            <a:r>
              <a:rPr lang="uz-Cyrl-UZ" sz="9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 йўлга қўйилди.</a:t>
            </a:r>
            <a:endParaRPr lang="ru-RU" sz="9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AF3DAF-EE09-47CF-9EA8-65465B83C3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666514"/>
            <a:ext cx="27934199" cy="18622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1942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7686343" y="4537730"/>
            <a:ext cx="19322586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endParaRPr lang="ru-RU" sz="6000" b="1" dirty="0">
              <a:solidFill>
                <a:srgbClr val="0070C0"/>
              </a:solidFill>
              <a:latin typeface="Bahnschrift SemiBold SemiConden" panose="020B0502040204020203" pitchFamily="34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0CE420F6-1AA5-518D-EA28-10F67FEC8B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1468793"/>
              </p:ext>
            </p:extLst>
          </p:nvPr>
        </p:nvGraphicFramePr>
        <p:xfrm>
          <a:off x="-53863" y="3541817"/>
          <a:ext cx="27934199" cy="6267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3454B76-5DE5-4722-AB67-B5BBE59D2A1C}"/>
              </a:ext>
            </a:extLst>
          </p:cNvPr>
          <p:cNvSpPr/>
          <p:nvPr/>
        </p:nvSpPr>
        <p:spPr>
          <a:xfrm>
            <a:off x="32812965" y="5246328"/>
            <a:ext cx="16792575" cy="184050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857250" indent="-8572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7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Қорақалпоғистон</a:t>
            </a:r>
            <a:r>
              <a:rPr lang="ru-RU" sz="7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Республикаси</a:t>
            </a:r>
            <a:r>
              <a:rPr lang="ru-RU" sz="7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7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Хоразм</a:t>
            </a:r>
            <a:r>
              <a:rPr lang="ru-RU" sz="7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вилоятларидаги</a:t>
            </a:r>
            <a:r>
              <a:rPr lang="ru-RU" sz="7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эҳтиёжманд</a:t>
            </a:r>
            <a:r>
              <a:rPr lang="ru-RU" sz="7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оилалар</a:t>
            </a:r>
            <a:r>
              <a:rPr lang="ru-RU" sz="7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учун</a:t>
            </a:r>
            <a:r>
              <a:rPr lang="ru-RU" sz="7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тўловлар</a:t>
            </a:r>
            <a:r>
              <a:rPr lang="ru-RU" sz="7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октябрь </a:t>
            </a:r>
            <a:r>
              <a:rPr lang="ru-RU" sz="7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ойидан</a:t>
            </a:r>
            <a:r>
              <a:rPr lang="ru-RU" sz="7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бошлаб</a:t>
            </a:r>
            <a:r>
              <a:rPr lang="ru-RU" sz="7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тўланади</a:t>
            </a:r>
            <a:endParaRPr lang="ru-RU" sz="7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sz="7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7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Эҳтиёжманд</a:t>
            </a:r>
            <a:r>
              <a:rPr lang="ru-RU" sz="7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оила</a:t>
            </a:r>
            <a:r>
              <a:rPr lang="ru-RU" sz="7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сифатида</a:t>
            </a:r>
            <a:r>
              <a:rPr lang="ru-RU" sz="7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ru-RU" sz="7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Ижтимоий</a:t>
            </a:r>
            <a:r>
              <a:rPr lang="ru-RU" sz="7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ҳимоя</a:t>
            </a:r>
            <a:r>
              <a:rPr lang="ru-RU" sz="7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ягона</a:t>
            </a:r>
            <a:r>
              <a:rPr lang="ru-RU" sz="7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реестри</a:t>
            </a:r>
            <a:r>
              <a:rPr lang="ru-RU" sz="7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ru-RU" sz="7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тизимига</a:t>
            </a:r>
            <a:r>
              <a:rPr lang="ru-RU" sz="7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киритилган</a:t>
            </a:r>
            <a:r>
              <a:rPr lang="ru-RU" sz="7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оилалар</a:t>
            </a:r>
            <a:r>
              <a:rPr lang="ru-RU" sz="7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тушунилади</a:t>
            </a:r>
            <a:r>
              <a:rPr lang="ru-RU" sz="7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7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7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Маҳалла</a:t>
            </a:r>
            <a:r>
              <a:rPr lang="ru-RU" sz="7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еттилиги</a:t>
            </a:r>
            <a:r>
              <a:rPr lang="ru-RU" sz="7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ru-RU" sz="7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томонидан</a:t>
            </a:r>
            <a:r>
              <a:rPr lang="ru-RU" sz="7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Ягона</a:t>
            </a:r>
            <a:r>
              <a:rPr lang="ru-RU" sz="7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реестрга</a:t>
            </a:r>
            <a:r>
              <a:rPr lang="ru-RU" sz="7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кирмаган</a:t>
            </a:r>
            <a:r>
              <a:rPr lang="ru-RU" sz="7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эҳтиёжманд</a:t>
            </a:r>
            <a:r>
              <a:rPr lang="ru-RU" sz="7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оилаларнинг</a:t>
            </a:r>
            <a:r>
              <a:rPr lang="ru-RU" sz="7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эса</a:t>
            </a:r>
            <a:r>
              <a:rPr lang="ru-RU" sz="7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қўшимча</a:t>
            </a:r>
            <a:r>
              <a:rPr lang="ru-RU" sz="7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рўйхати</a:t>
            </a:r>
            <a:r>
              <a:rPr lang="ru-RU" sz="7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шакллантирилади</a:t>
            </a:r>
            <a:endParaRPr lang="en-US" sz="7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7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7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Туман (</a:t>
            </a:r>
            <a:r>
              <a:rPr lang="ru-RU" sz="7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шаҳар</a:t>
            </a:r>
            <a:r>
              <a:rPr lang="ru-RU" sz="7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7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ҳокимликлари</a:t>
            </a:r>
            <a:r>
              <a:rPr lang="ru-RU" sz="7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ҳам</a:t>
            </a:r>
            <a:r>
              <a:rPr lang="ru-RU" sz="7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маҳаллалар</a:t>
            </a:r>
            <a:r>
              <a:rPr lang="ru-RU" sz="7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кесимидаги</a:t>
            </a:r>
            <a:r>
              <a:rPr lang="ru-RU" sz="7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эҳтиёжманд</a:t>
            </a:r>
            <a:r>
              <a:rPr lang="ru-RU" sz="7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оилалар</a:t>
            </a:r>
            <a:r>
              <a:rPr lang="ru-RU" sz="7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қўшимча</a:t>
            </a:r>
            <a:r>
              <a:rPr lang="ru-RU" sz="7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рўйхатига</a:t>
            </a:r>
            <a:r>
              <a:rPr lang="ru-RU" sz="7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ўзгартириш</a:t>
            </a:r>
            <a:r>
              <a:rPr lang="ru-RU" sz="7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киритиши</a:t>
            </a:r>
            <a:r>
              <a:rPr lang="ru-RU" sz="7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мумкин</a:t>
            </a:r>
            <a:endParaRPr lang="ru-RU" sz="7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2718EB58-F1AF-415D-B52B-23DC162E67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2865043"/>
              </p:ext>
            </p:extLst>
          </p:nvPr>
        </p:nvGraphicFramePr>
        <p:xfrm>
          <a:off x="1247776" y="8949573"/>
          <a:ext cx="30299024" cy="17625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CB5A603-656B-4A70-83C9-32D5580AFECE}"/>
              </a:ext>
            </a:extLst>
          </p:cNvPr>
          <p:cNvCxnSpPr>
            <a:cxnSpLocks/>
          </p:cNvCxnSpPr>
          <p:nvPr/>
        </p:nvCxnSpPr>
        <p:spPr>
          <a:xfrm>
            <a:off x="32118300" y="3943350"/>
            <a:ext cx="0" cy="21010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16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7686343" y="4537730"/>
            <a:ext cx="19322586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endParaRPr lang="ru-RU" sz="6000" b="1" dirty="0">
              <a:solidFill>
                <a:srgbClr val="0070C0"/>
              </a:solidFill>
              <a:latin typeface="Bahnschrift SemiBold SemiConden" panose="020B0502040204020203" pitchFamily="34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0CE420F6-1AA5-518D-EA28-10F67FEC8B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3784357"/>
              </p:ext>
            </p:extLst>
          </p:nvPr>
        </p:nvGraphicFramePr>
        <p:xfrm>
          <a:off x="0" y="2419521"/>
          <a:ext cx="27934199" cy="6267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F62C350-B47F-4EC1-93E8-A7506A4CE1AC}"/>
              </a:ext>
            </a:extLst>
          </p:cNvPr>
          <p:cNvSpPr/>
          <p:nvPr/>
        </p:nvSpPr>
        <p:spPr>
          <a:xfrm>
            <a:off x="12973424" y="10172933"/>
            <a:ext cx="16307593" cy="76328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Компенсация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олувчи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эҳтиёжманд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оилалар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ноябрь – март </a:t>
            </a:r>
            <a:r>
              <a:rPr lang="ru-RU" sz="7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ойларида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ҳар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ойнинг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15-санасигача) “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Инсон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ижтимоий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хизматлар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марказлари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ёки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маҳаллаларда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фаолият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юритувчи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ижтимоий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ходимларга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мурожаат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қилади</a:t>
            </a:r>
            <a:endParaRPr lang="ru-RU" sz="7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64BF12E-6A71-4AF8-A8B0-520309616A3F}"/>
              </a:ext>
            </a:extLst>
          </p:cNvPr>
          <p:cNvSpPr/>
          <p:nvPr/>
        </p:nvSpPr>
        <p:spPr>
          <a:xfrm>
            <a:off x="33289346" y="15551889"/>
            <a:ext cx="14558392" cy="76328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ЎРГАНИШ НАТИЖАСИ </a:t>
            </a:r>
            <a:b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АСОСИДА КОМПЕНСАЦИЯ ПУЛЛАРИ АРИЗА БЕРИЛГАН ОЙДАН </a:t>
            </a:r>
            <a:r>
              <a:rPr lang="ru-RU" sz="7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КЕЙИНГИ ОЙНИНГ </a:t>
            </a:r>
            <a:br>
              <a:rPr lang="ru-RU" sz="7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27-САНАСИГАЧА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ЭҲТИЁЖМАНД ОИЛАЛАРНИНГ ПЛАСТИК КАРТАСИГА ЎТКАЗИБ </a:t>
            </a:r>
            <a:r>
              <a:rPr lang="ru-RU" sz="7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БЕРИЛАДИ</a:t>
            </a:r>
            <a:endParaRPr lang="ru-RU" sz="7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Инсон” ижтимоий хизматлар маркази янги бинолари фойдаланишга топширилди -  Халқ сўз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Инсон” ижтимоий хизматлар маркази янги бинолари фойдаланишга топширилди -  Халқ сўз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Инсон” ижтимоий хизматлар маркази янги бинолари фойдаланишга топширилди -  Халқ сўзи"/>
          <p:cNvSpPr>
            <a:spLocks noChangeAspect="1" noChangeArrowheads="1"/>
          </p:cNvSpPr>
          <p:nvPr/>
        </p:nvSpPr>
        <p:spPr bwMode="auto">
          <a:xfrm>
            <a:off x="-2028694" y="160337"/>
            <a:ext cx="5123586" cy="279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72" y="10283066"/>
            <a:ext cx="11535077" cy="73202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70F2E9-9836-4BF6-899F-93213E865E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74456" y="2419521"/>
            <a:ext cx="14134473" cy="94054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45CCCE4-95E3-4142-B84C-9631E7A0E75A}"/>
              </a:ext>
            </a:extLst>
          </p:cNvPr>
          <p:cNvSpPr/>
          <p:nvPr/>
        </p:nvSpPr>
        <p:spPr>
          <a:xfrm>
            <a:off x="1752974" y="20067125"/>
            <a:ext cx="28879426" cy="44012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Бунда,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аризада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паспорт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маълумотлари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абонент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рақами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телефон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рақами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кўрсатилади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7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Ариза</a:t>
            </a:r>
            <a:r>
              <a:rPr lang="ru-RU" sz="7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берилган</a:t>
            </a:r>
            <a:r>
              <a:rPr lang="ru-RU" sz="7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ойнинг</a:t>
            </a:r>
            <a:r>
              <a:rPr lang="ru-RU" sz="7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27-санасигача 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Ҳудудий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тармоқлари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АЖ, “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Ҳудудгазтаъминот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АЖ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билан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биргаликда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ўрганилади</a:t>
            </a:r>
            <a:endParaRPr lang="ru-RU" sz="7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57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7686343" y="4537730"/>
            <a:ext cx="19322586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endParaRPr lang="ru-RU" sz="6000" b="1" dirty="0">
              <a:solidFill>
                <a:srgbClr val="0070C0"/>
              </a:solidFill>
              <a:latin typeface="Bahnschrift SemiBold SemiConden" panose="020B0502040204020203" pitchFamily="34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0CE420F6-1AA5-518D-EA28-10F67FEC8B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6873941"/>
              </p:ext>
            </p:extLst>
          </p:nvPr>
        </p:nvGraphicFramePr>
        <p:xfrm>
          <a:off x="-53863" y="2419521"/>
          <a:ext cx="27934199" cy="6267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770049E-98A1-494F-8322-E00FCE9B0824}"/>
              </a:ext>
            </a:extLst>
          </p:cNvPr>
          <p:cNvSpPr/>
          <p:nvPr/>
        </p:nvSpPr>
        <p:spPr>
          <a:xfrm>
            <a:off x="5463295" y="16577469"/>
            <a:ext cx="24369005" cy="65556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Ҳокимликлар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Халқ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банки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билан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биргаликда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Ижтимоий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ҳимоя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миллий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агентлиги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томонидан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тақдим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этилган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рўйхатга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мувофиқ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7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йил</a:t>
            </a:r>
            <a:r>
              <a:rPr lang="ru-RU" sz="7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ru-RU" sz="7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ноябр</a:t>
            </a:r>
            <a:r>
              <a:rPr lang="uz-Cyrl-UZ" sz="7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</a:t>
            </a:r>
            <a:r>
              <a:rPr lang="ru-RU" sz="7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 пластик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картаси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бўлмаган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эҳтиёжманд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оилалар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вакилига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бепул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асосда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пластик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карталар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очиб</a:t>
            </a:r>
            <a:r>
              <a:rPr lang="ru-RU" sz="7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берилиши</a:t>
            </a:r>
            <a:r>
              <a:rPr lang="ru-RU" sz="7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тизими</a:t>
            </a:r>
            <a:r>
              <a:rPr lang="ru-RU" sz="7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йўлга</a:t>
            </a:r>
            <a:r>
              <a:rPr lang="ru-RU" sz="7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қўйилди</a:t>
            </a:r>
            <a:r>
              <a:rPr lang="ru-RU" sz="7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7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8435" y="10709930"/>
            <a:ext cx="17425782" cy="113264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7841A0-6DDE-4854-BB7F-3D002678B5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295" y="8687264"/>
            <a:ext cx="17889051" cy="678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59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984" b="17217"/>
          <a:stretch/>
        </p:blipFill>
        <p:spPr>
          <a:xfrm>
            <a:off x="-5" y="46317"/>
            <a:ext cx="51120679" cy="2864824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89E3DCC-2B45-4691-A9A2-354EC0418C5A}"/>
              </a:ext>
            </a:extLst>
          </p:cNvPr>
          <p:cNvSpPr/>
          <p:nvPr/>
        </p:nvSpPr>
        <p:spPr>
          <a:xfrm>
            <a:off x="9960467" y="12431449"/>
            <a:ext cx="311997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1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ЭЪТИБОРИНГИЗ УЧУН РАҲМАТ</a:t>
            </a:r>
            <a:endParaRPr lang="ru-RU" sz="1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19035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16340</TotalTime>
  <Words>629</Words>
  <Application>Microsoft Office PowerPoint</Application>
  <PresentationFormat>Произвольный</PresentationFormat>
  <Paragraphs>71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21" baseType="lpstr">
      <vt:lpstr>Arial</vt:lpstr>
      <vt:lpstr>Bahnschrift SemiBold SemiConden</vt:lpstr>
      <vt:lpstr>Calibri</vt:lpstr>
      <vt:lpstr>Century Gothic</vt:lpstr>
      <vt:lpstr>Franklin Gothic Book</vt:lpstr>
      <vt:lpstr>Gill Sans MT</vt:lpstr>
      <vt:lpstr>Segoe UI</vt:lpstr>
      <vt:lpstr>Wingdings</vt:lpstr>
      <vt:lpstr>Wingdings 3</vt:lpstr>
      <vt:lpstr>Уголки</vt:lpstr>
      <vt:lpstr>Легкий дым</vt:lpstr>
      <vt:lpstr>Галерея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amantay</dc:creator>
  <cp:lastModifiedBy>Sadoqat Xolmatova</cp:lastModifiedBy>
  <cp:revision>1194</cp:revision>
  <cp:lastPrinted>2024-04-20T12:44:17Z</cp:lastPrinted>
  <dcterms:created xsi:type="dcterms:W3CDTF">2020-12-22T19:23:24Z</dcterms:created>
  <dcterms:modified xsi:type="dcterms:W3CDTF">2025-03-26T05:10:19Z</dcterms:modified>
</cp:coreProperties>
</file>